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9"/>
  </p:notesMasterIdLst>
  <p:sldIdLst>
    <p:sldId id="256" r:id="rId2"/>
    <p:sldId id="271" r:id="rId3"/>
    <p:sldId id="258" r:id="rId4"/>
    <p:sldId id="266" r:id="rId5"/>
    <p:sldId id="280" r:id="rId6"/>
    <p:sldId id="262" r:id="rId7"/>
    <p:sldId id="279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78273B6-D067-43C5-9622-CA9AB6D75379}">
  <a:tblStyle styleId="{878273B6-D067-43C5-9622-CA9AB6D753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>
      <p:cViewPr varScale="1">
        <p:scale>
          <a:sx n="88" d="100"/>
          <a:sy n="88" d="100"/>
        </p:scale>
        <p:origin x="8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eg>
</file>

<file path=ppt/media/image3.jpg>
</file>

<file path=ppt/media/image4.jpeg>
</file>

<file path=ppt/media/image5.png>
</file>

<file path=ppt/media/image6.tiff>
</file>

<file path=ppt/media/image7.tiff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262101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734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3546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7851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1471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4725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2282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5977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723692" y="4220091"/>
            <a:ext cx="794875" cy="985737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64" name="Google Shape;164;p2"/>
          <p:cNvSpPr/>
          <p:nvPr/>
        </p:nvSpPr>
        <p:spPr>
          <a:xfrm>
            <a:off x="-58319" y="3053287"/>
            <a:ext cx="782014" cy="890356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65" name="Google Shape;165;p2"/>
          <p:cNvSpPr/>
          <p:nvPr/>
        </p:nvSpPr>
        <p:spPr>
          <a:xfrm>
            <a:off x="4025101" y="3422420"/>
            <a:ext cx="370865" cy="809588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3078045" y="3128354"/>
            <a:ext cx="730671" cy="895811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5401648" y="3285712"/>
            <a:ext cx="805934" cy="75083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68" name="Google Shape;168;p2"/>
          <p:cNvSpPr/>
          <p:nvPr/>
        </p:nvSpPr>
        <p:spPr>
          <a:xfrm>
            <a:off x="8364459" y="3346843"/>
            <a:ext cx="873792" cy="600260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4551116" y="3125540"/>
            <a:ext cx="657208" cy="679227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70" name="Google Shape;170;p2"/>
          <p:cNvSpPr/>
          <p:nvPr/>
        </p:nvSpPr>
        <p:spPr>
          <a:xfrm>
            <a:off x="4419881" y="3994834"/>
            <a:ext cx="919681" cy="950908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2644912" y="4036538"/>
            <a:ext cx="890356" cy="706800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2116542" y="3186156"/>
            <a:ext cx="829755" cy="780163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1347361" y="3186147"/>
            <a:ext cx="599146" cy="706812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2681615" y="4813558"/>
            <a:ext cx="816944" cy="313967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7146421" y="4508764"/>
            <a:ext cx="1040884" cy="730620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7146430" y="3104432"/>
            <a:ext cx="684732" cy="721463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5262207" y="4729516"/>
            <a:ext cx="525046" cy="372666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8376372" y="4729061"/>
            <a:ext cx="508532" cy="324976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3808716" y="4429326"/>
            <a:ext cx="570935" cy="567282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7975391" y="3053272"/>
            <a:ext cx="541560" cy="67927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1570785" y="4028295"/>
            <a:ext cx="734324" cy="723314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247060" y="4094875"/>
            <a:ext cx="275434" cy="244207"/>
          </a:xfrm>
          <a:custGeom>
            <a:avLst/>
            <a:gdLst/>
            <a:ahLst/>
            <a:cxnLst/>
            <a:rect l="l" t="t" r="r" b="b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8516944" y="4082884"/>
            <a:ext cx="690236" cy="510383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859713" y="3417443"/>
            <a:ext cx="317620" cy="659010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85" name="Google Shape;185;p2"/>
          <p:cNvSpPr/>
          <p:nvPr/>
        </p:nvSpPr>
        <p:spPr>
          <a:xfrm rot="1920742">
            <a:off x="5707038" y="4213989"/>
            <a:ext cx="884797" cy="750834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86" name="Google Shape;186;p2"/>
          <p:cNvSpPr/>
          <p:nvPr/>
        </p:nvSpPr>
        <p:spPr>
          <a:xfrm rot="-3496844">
            <a:off x="115839" y="4509560"/>
            <a:ext cx="537852" cy="464440"/>
          </a:xfrm>
          <a:custGeom>
            <a:avLst/>
            <a:gdLst/>
            <a:ahLst/>
            <a:cxnLst/>
            <a:rect l="l" t="t" r="r" b="b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7518184" y="3966329"/>
            <a:ext cx="846269" cy="598458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88" name="Google Shape;188;p2"/>
          <p:cNvSpPr/>
          <p:nvPr/>
        </p:nvSpPr>
        <p:spPr>
          <a:xfrm rot="-5400000">
            <a:off x="6496794" y="3021441"/>
            <a:ext cx="493819" cy="63153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6453205" y="3705907"/>
            <a:ext cx="666366" cy="752689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1866011" y="4742879"/>
            <a:ext cx="681078" cy="455287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6669805" y="4614395"/>
            <a:ext cx="308462" cy="330481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"/>
          <p:cNvSpPr/>
          <p:nvPr/>
        </p:nvSpPr>
        <p:spPr>
          <a:xfrm>
            <a:off x="7302880" y="-294362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78" name="Google Shape;478;p10"/>
          <p:cNvSpPr/>
          <p:nvPr/>
        </p:nvSpPr>
        <p:spPr>
          <a:xfrm>
            <a:off x="-35374" y="3366963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79" name="Google Shape;479;p10"/>
          <p:cNvSpPr/>
          <p:nvPr/>
        </p:nvSpPr>
        <p:spPr>
          <a:xfrm>
            <a:off x="8817948" y="34396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80" name="Google Shape;480;p10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81" name="Google Shape;481;p10"/>
          <p:cNvSpPr/>
          <p:nvPr/>
        </p:nvSpPr>
        <p:spPr>
          <a:xfrm>
            <a:off x="8360955" y="450691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82" name="Google Shape;482;p10"/>
          <p:cNvSpPr/>
          <p:nvPr/>
        </p:nvSpPr>
        <p:spPr>
          <a:xfrm>
            <a:off x="-77078" y="1488018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83" name="Google Shape;483;p10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84" name="Google Shape;484;p10"/>
          <p:cNvSpPr/>
          <p:nvPr/>
        </p:nvSpPr>
        <p:spPr>
          <a:xfrm>
            <a:off x="8052577" y="413232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85" name="Google Shape;485;p10"/>
          <p:cNvSpPr/>
          <p:nvPr/>
        </p:nvSpPr>
        <p:spPr>
          <a:xfrm>
            <a:off x="7430898" y="4873171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86" name="Google Shape;486;p10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87" name="Google Shape;487;p10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88" name="Google Shape;488;p10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89" name="Google Shape;489;p10"/>
          <p:cNvSpPr/>
          <p:nvPr/>
        </p:nvSpPr>
        <p:spPr>
          <a:xfrm>
            <a:off x="8963979" y="1338718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90" name="Google Shape;490;p10"/>
          <p:cNvSpPr/>
          <p:nvPr/>
        </p:nvSpPr>
        <p:spPr>
          <a:xfrm rot="-2426120">
            <a:off x="7110132" y="4877011"/>
            <a:ext cx="279910" cy="357971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91" name="Google Shape;491;p10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92" name="Google Shape;492;p10"/>
          <p:cNvSpPr/>
          <p:nvPr/>
        </p:nvSpPr>
        <p:spPr>
          <a:xfrm>
            <a:off x="8797588" y="3078732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93" name="Google Shape;493;p10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94" name="Google Shape;494;p10"/>
          <p:cNvSpPr/>
          <p:nvPr/>
        </p:nvSpPr>
        <p:spPr>
          <a:xfrm>
            <a:off x="346877" y="6086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95" name="Google Shape;495;p10"/>
          <p:cNvSpPr/>
          <p:nvPr/>
        </p:nvSpPr>
        <p:spPr>
          <a:xfrm>
            <a:off x="645010" y="3559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96" name="Google Shape;496;p10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97" name="Google Shape;497;p10"/>
          <p:cNvSpPr/>
          <p:nvPr/>
        </p:nvSpPr>
        <p:spPr>
          <a:xfrm>
            <a:off x="-8" y="101336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98" name="Google Shape;498;p10"/>
          <p:cNvSpPr/>
          <p:nvPr/>
        </p:nvSpPr>
        <p:spPr>
          <a:xfrm>
            <a:off x="8699356" y="17911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499" name="Google Shape;499;p10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00" name="Google Shape;500;p10"/>
          <p:cNvSpPr/>
          <p:nvPr/>
        </p:nvSpPr>
        <p:spPr>
          <a:xfrm>
            <a:off x="258967" y="-86251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01" name="Google Shape;501;p10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02" name="Google Shape;502;p10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03" name="Google Shape;503;p10"/>
          <p:cNvSpPr/>
          <p:nvPr/>
        </p:nvSpPr>
        <p:spPr>
          <a:xfrm>
            <a:off x="-243128" y="5421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04" name="Google Shape;504;p10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05" name="Google Shape;505;p10"/>
          <p:cNvSpPr/>
          <p:nvPr/>
        </p:nvSpPr>
        <p:spPr>
          <a:xfrm>
            <a:off x="-38626" y="579046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06" name="Google Shape;506;p10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07" name="Google Shape;507;p10"/>
          <p:cNvSpPr/>
          <p:nvPr/>
        </p:nvSpPr>
        <p:spPr>
          <a:xfrm>
            <a:off x="955990" y="-57166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08" name="Google Shape;508;p10"/>
          <p:cNvSpPr/>
          <p:nvPr/>
        </p:nvSpPr>
        <p:spPr>
          <a:xfrm>
            <a:off x="1333294" y="4678454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09" name="Google Shape;509;p10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10" name="Google Shape;510;p10"/>
          <p:cNvSpPr/>
          <p:nvPr/>
        </p:nvSpPr>
        <p:spPr>
          <a:xfrm>
            <a:off x="1525678" y="4911343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11" name="Google Shape;511;p10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12" name="Google Shape;512;p10"/>
          <p:cNvSpPr/>
          <p:nvPr/>
        </p:nvSpPr>
        <p:spPr>
          <a:xfrm rot="1920548">
            <a:off x="8225551" y="6252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13" name="Google Shape;513;p10"/>
          <p:cNvSpPr/>
          <p:nvPr/>
        </p:nvSpPr>
        <p:spPr>
          <a:xfrm>
            <a:off x="346867" y="4064142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14" name="Google Shape;514;p10"/>
          <p:cNvSpPr/>
          <p:nvPr/>
        </p:nvSpPr>
        <p:spPr>
          <a:xfrm rot="-5400000">
            <a:off x="7996280" y="3169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15" name="Google Shape;515;p10"/>
          <p:cNvSpPr/>
          <p:nvPr/>
        </p:nvSpPr>
        <p:spPr>
          <a:xfrm>
            <a:off x="8801760" y="790271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16" name="Google Shape;516;p10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17" name="Google Shape;517;p10"/>
          <p:cNvSpPr/>
          <p:nvPr/>
        </p:nvSpPr>
        <p:spPr>
          <a:xfrm>
            <a:off x="8699345" y="1151407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4C2F4"/>
              </a:solidFill>
            </a:endParaRPr>
          </a:p>
        </p:txBody>
      </p:sp>
      <p:sp>
        <p:nvSpPr>
          <p:cNvPr id="518" name="Google Shape;518;p10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1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7" name="Google Shape;7;p1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l" t="t" r="r" b="b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l" t="t" r="r" b="b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8" name="Google Shape;158;p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159" name="Google Shape;159;p1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160" name="Google Shape;160;p1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2"/>
          <p:cNvSpPr txBox="1">
            <a:spLocks noGrp="1"/>
          </p:cNvSpPr>
          <p:nvPr>
            <p:ph type="ctrTitle"/>
          </p:nvPr>
        </p:nvSpPr>
        <p:spPr>
          <a:xfrm>
            <a:off x="2696985" y="116021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MY KEY COMIPEMS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336" y="116021"/>
            <a:ext cx="1485900" cy="1447800"/>
          </a:xfrm>
          <a:prstGeom prst="rect">
            <a:avLst/>
          </a:prstGeom>
        </p:spPr>
      </p:pic>
      <p:sp>
        <p:nvSpPr>
          <p:cNvPr id="4" name="Google Shape;540;p14"/>
          <p:cNvSpPr txBox="1">
            <a:spLocks/>
          </p:cNvSpPr>
          <p:nvPr/>
        </p:nvSpPr>
        <p:spPr>
          <a:xfrm>
            <a:off x="1809751" y="839921"/>
            <a:ext cx="6906739" cy="24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 b="0" i="0" u="none" strike="noStrike" cap="none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indent="0">
              <a:buFont typeface="Dosis"/>
              <a:buNone/>
            </a:pPr>
            <a:r>
              <a:rPr lang="en-US" sz="3600" b="1" dirty="0" smtClean="0"/>
              <a:t>MPOO : PROYECTO FINAL </a:t>
            </a:r>
          </a:p>
          <a:p>
            <a:pPr marL="342900" indent="-342900"/>
            <a:r>
              <a:rPr lang="en-US" sz="2000" smtClean="0"/>
              <a:t>Carranza </a:t>
            </a:r>
            <a:r>
              <a:rPr lang="en-US" sz="2000" smtClean="0"/>
              <a:t>Castillo Mario </a:t>
            </a:r>
            <a:endParaRPr lang="en-US" sz="2000" dirty="0" smtClean="0"/>
          </a:p>
          <a:p>
            <a:pPr marL="342900" indent="-342900"/>
            <a:r>
              <a:rPr lang="en-US" sz="2000" dirty="0" smtClean="0"/>
              <a:t>Garcia Martinez Ariana Citlalli </a:t>
            </a:r>
          </a:p>
          <a:p>
            <a:pPr marL="342900" indent="-342900"/>
            <a:r>
              <a:rPr lang="es-MX" sz="2000" dirty="0" smtClean="0"/>
              <a:t>López </a:t>
            </a:r>
            <a:r>
              <a:rPr lang="es-MX" sz="2000" dirty="0"/>
              <a:t>García Cristian </a:t>
            </a:r>
            <a:r>
              <a:rPr lang="es-MX" sz="2000" dirty="0" smtClean="0"/>
              <a:t>Alfred</a:t>
            </a:r>
          </a:p>
          <a:p>
            <a:pPr marL="0" indent="0">
              <a:buNone/>
            </a:pPr>
            <a:endParaRPr lang="en-US" sz="2000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27"/>
          <p:cNvSpPr txBox="1">
            <a:spLocks noGrp="1"/>
          </p:cNvSpPr>
          <p:nvPr>
            <p:ph type="ctrTitle" idx="4294967295"/>
          </p:nvPr>
        </p:nvSpPr>
        <p:spPr>
          <a:xfrm>
            <a:off x="1463711" y="1118192"/>
            <a:ext cx="59337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s-MX" sz="4800" dirty="0" smtClean="0"/>
              <a:t>311,564 </a:t>
            </a:r>
            <a:endParaRPr sz="4800" dirty="0"/>
          </a:p>
        </p:txBody>
      </p:sp>
      <p:sp>
        <p:nvSpPr>
          <p:cNvPr id="648" name="Google Shape;648;p27"/>
          <p:cNvSpPr txBox="1">
            <a:spLocks noGrp="1"/>
          </p:cNvSpPr>
          <p:nvPr>
            <p:ph type="subTitle" idx="4294967295"/>
          </p:nvPr>
        </p:nvSpPr>
        <p:spPr>
          <a:xfrm>
            <a:off x="1463711" y="1952287"/>
            <a:ext cx="5933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MX" sz="1800" dirty="0" smtClean="0"/>
              <a:t>2017 </a:t>
            </a:r>
            <a:endParaRPr sz="1800" dirty="0"/>
          </a:p>
        </p:txBody>
      </p:sp>
      <p:sp>
        <p:nvSpPr>
          <p:cNvPr id="649" name="Google Shape;649;p27"/>
          <p:cNvSpPr txBox="1">
            <a:spLocks noGrp="1"/>
          </p:cNvSpPr>
          <p:nvPr>
            <p:ph type="ctrTitle" idx="4294967295"/>
          </p:nvPr>
        </p:nvSpPr>
        <p:spPr>
          <a:xfrm>
            <a:off x="1657200" y="3750831"/>
            <a:ext cx="59337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800" dirty="0" smtClean="0"/>
              <a:t>340,403</a:t>
            </a:r>
            <a:endParaRPr sz="4800" dirty="0"/>
          </a:p>
        </p:txBody>
      </p:sp>
      <p:sp>
        <p:nvSpPr>
          <p:cNvPr id="650" name="Google Shape;650;p27"/>
          <p:cNvSpPr txBox="1">
            <a:spLocks noGrp="1"/>
          </p:cNvSpPr>
          <p:nvPr>
            <p:ph type="subTitle" idx="4294967295"/>
          </p:nvPr>
        </p:nvSpPr>
        <p:spPr>
          <a:xfrm>
            <a:off x="1605225" y="4385235"/>
            <a:ext cx="5933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 smtClean="0"/>
              <a:t>2019 </a:t>
            </a:r>
            <a:endParaRPr sz="1800" dirty="0"/>
          </a:p>
        </p:txBody>
      </p:sp>
      <p:sp>
        <p:nvSpPr>
          <p:cNvPr id="651" name="Google Shape;651;p27"/>
          <p:cNvSpPr txBox="1">
            <a:spLocks noGrp="1"/>
          </p:cNvSpPr>
          <p:nvPr>
            <p:ph type="ctrTitle" idx="4294967295"/>
          </p:nvPr>
        </p:nvSpPr>
        <p:spPr>
          <a:xfrm>
            <a:off x="1605150" y="2461810"/>
            <a:ext cx="59337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/>
              <a:t>325,403</a:t>
            </a:r>
            <a:endParaRPr sz="4800" dirty="0"/>
          </a:p>
        </p:txBody>
      </p:sp>
      <p:sp>
        <p:nvSpPr>
          <p:cNvPr id="652" name="Google Shape;652;p27"/>
          <p:cNvSpPr txBox="1">
            <a:spLocks noGrp="1"/>
          </p:cNvSpPr>
          <p:nvPr>
            <p:ph type="subTitle" idx="4294967295"/>
          </p:nvPr>
        </p:nvSpPr>
        <p:spPr>
          <a:xfrm>
            <a:off x="1605150" y="3038590"/>
            <a:ext cx="5933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 smtClean="0"/>
              <a:t>2018</a:t>
            </a:r>
            <a:endParaRPr sz="1800" dirty="0"/>
          </a:p>
        </p:txBody>
      </p:sp>
      <p:grpSp>
        <p:nvGrpSpPr>
          <p:cNvPr id="653" name="Google Shape;653;p27"/>
          <p:cNvGrpSpPr/>
          <p:nvPr/>
        </p:nvGrpSpPr>
        <p:grpSpPr>
          <a:xfrm>
            <a:off x="1553100" y="2461810"/>
            <a:ext cx="6037800" cy="1406314"/>
            <a:chOff x="1553100" y="2807121"/>
            <a:chExt cx="6037800" cy="1406314"/>
          </a:xfrm>
        </p:grpSpPr>
        <p:cxnSp>
          <p:nvCxnSpPr>
            <p:cNvPr id="654" name="Google Shape;654;p27"/>
            <p:cNvCxnSpPr/>
            <p:nvPr/>
          </p:nvCxnSpPr>
          <p:spPr>
            <a:xfrm>
              <a:off x="1553100" y="2807121"/>
              <a:ext cx="6037800" cy="0"/>
            </a:xfrm>
            <a:prstGeom prst="straightConnector1">
              <a:avLst/>
            </a:prstGeom>
            <a:noFill/>
            <a:ln w="19050" cap="rnd" cmpd="sng">
              <a:solidFill>
                <a:srgbClr val="A4C2F4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55" name="Google Shape;655;p27"/>
            <p:cNvCxnSpPr/>
            <p:nvPr/>
          </p:nvCxnSpPr>
          <p:spPr>
            <a:xfrm>
              <a:off x="1553100" y="4213436"/>
              <a:ext cx="6037800" cy="0"/>
            </a:xfrm>
            <a:prstGeom prst="straightConnector1">
              <a:avLst/>
            </a:prstGeom>
            <a:noFill/>
            <a:ln w="19050" cap="rnd" cmpd="sng">
              <a:solidFill>
                <a:srgbClr val="A4C2F4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Google Shape;539;p14"/>
          <p:cNvSpPr txBox="1">
            <a:spLocks/>
          </p:cNvSpPr>
          <p:nvPr/>
        </p:nvSpPr>
        <p:spPr>
          <a:xfrm>
            <a:off x="1125161" y="-166841"/>
            <a:ext cx="8900582" cy="1094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MX" sz="3600" dirty="0" smtClean="0"/>
              <a:t>Alumnos registrados en el examen </a:t>
            </a:r>
            <a:endParaRPr lang="es-MX" sz="36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4"/>
          <p:cNvSpPr txBox="1">
            <a:spLocks noGrp="1"/>
          </p:cNvSpPr>
          <p:nvPr>
            <p:ph type="ctrTitle" idx="4294967295"/>
          </p:nvPr>
        </p:nvSpPr>
        <p:spPr>
          <a:xfrm>
            <a:off x="1212247" y="243051"/>
            <a:ext cx="464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6000" dirty="0" smtClean="0"/>
              <a:t>RETOS </a:t>
            </a:r>
            <a:endParaRPr sz="6000" dirty="0"/>
          </a:p>
        </p:txBody>
      </p:sp>
      <p:sp>
        <p:nvSpPr>
          <p:cNvPr id="540" name="Google Shape;540;p14"/>
          <p:cNvSpPr txBox="1">
            <a:spLocks noGrp="1"/>
          </p:cNvSpPr>
          <p:nvPr>
            <p:ph type="body" idx="4294967295"/>
          </p:nvPr>
        </p:nvSpPr>
        <p:spPr>
          <a:xfrm>
            <a:off x="428476" y="1204699"/>
            <a:ext cx="8715524" cy="3018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sz="3600" dirty="0" smtClean="0"/>
              <a:t>Aprender</a:t>
            </a:r>
            <a:r>
              <a:rPr lang="es-MX" sz="3600" dirty="0"/>
              <a:t>, </a:t>
            </a:r>
            <a:r>
              <a:rPr lang="es-MX" sz="3600" dirty="0" smtClean="0"/>
              <a:t>	prepararte </a:t>
            </a:r>
            <a:r>
              <a:rPr lang="es-MX" sz="3600" dirty="0"/>
              <a:t>y concluir un examen con </a:t>
            </a:r>
            <a:r>
              <a:rPr lang="es-MX" sz="3600" dirty="0" smtClean="0"/>
              <a:t>éxito.</a:t>
            </a:r>
          </a:p>
          <a:p>
            <a:pPr marL="0" lvl="0" indent="0">
              <a:buNone/>
            </a:pPr>
            <a:r>
              <a:rPr lang="es-MX" sz="3600" dirty="0" smtClean="0"/>
              <a:t>No necesidad de un curso ($1,000)</a:t>
            </a:r>
          </a:p>
          <a:p>
            <a:pPr marL="0" lvl="0" indent="0">
              <a:buNone/>
            </a:pPr>
            <a:endParaRPr lang="es-MX" sz="3600" dirty="0" smtClean="0"/>
          </a:p>
          <a:p>
            <a:pPr marL="0" lvl="0" indent="0">
              <a:buNone/>
            </a:pPr>
            <a:r>
              <a:rPr lang="en" sz="3600" b="1" dirty="0" smtClean="0"/>
              <a:t> </a:t>
            </a:r>
            <a:endParaRPr dirty="0"/>
          </a:p>
        </p:txBody>
      </p:sp>
      <p:pic>
        <p:nvPicPr>
          <p:cNvPr id="4100" name="Picture 4" descr="Imagen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559" y="3359715"/>
            <a:ext cx="1860041" cy="1727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Google Shape;602;p22" descr="_0001_IMG_5864.jpg"/>
          <p:cNvPicPr preferRelativeResize="0"/>
          <p:nvPr/>
        </p:nvPicPr>
        <p:blipFill rotWithShape="1">
          <a:blip r:embed="rId3">
            <a:alphaModFix/>
          </a:blip>
          <a:srcRect t="12122" b="2988"/>
          <a:stretch/>
        </p:blipFill>
        <p:spPr>
          <a:xfrm>
            <a:off x="280950" y="277725"/>
            <a:ext cx="8587599" cy="4588049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22"/>
          <p:cNvSpPr txBox="1">
            <a:spLocks noGrp="1"/>
          </p:cNvSpPr>
          <p:nvPr>
            <p:ph type="title" idx="4294967295"/>
          </p:nvPr>
        </p:nvSpPr>
        <p:spPr>
          <a:xfrm>
            <a:off x="280950" y="4333500"/>
            <a:ext cx="8587500" cy="532200"/>
          </a:xfrm>
          <a:prstGeom prst="rect">
            <a:avLst/>
          </a:prstGeom>
          <a:solidFill>
            <a:srgbClr val="1155CC">
              <a:alpha val="4962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MX" b="1" dirty="0" smtClean="0">
                <a:solidFill>
                  <a:schemeClr val="tx1"/>
                </a:solidFill>
              </a:rPr>
              <a:t/>
            </a:r>
            <a:br>
              <a:rPr lang="es-MX" b="1" dirty="0" smtClean="0">
                <a:solidFill>
                  <a:schemeClr val="tx1"/>
                </a:solidFill>
              </a:rPr>
            </a:br>
            <a:r>
              <a:rPr lang="es-MX" b="1" dirty="0" smtClean="0">
                <a:solidFill>
                  <a:schemeClr val="tx1"/>
                </a:solidFill>
              </a:rPr>
              <a:t>MY KEY COMIPEMS (MI LLAVE COMIPEMS)</a:t>
            </a:r>
            <a:r>
              <a:rPr lang="es-MX" b="1" dirty="0"/>
              <a:t/>
            </a:r>
            <a:br>
              <a:rPr lang="es-MX" b="1" dirty="0"/>
            </a:br>
            <a:endParaRPr b="0" dirty="0">
              <a:solidFill>
                <a:srgbClr val="FFFFFF"/>
              </a:solidFill>
            </a:endParaRPr>
          </a:p>
        </p:txBody>
      </p:sp>
      <p:grpSp>
        <p:nvGrpSpPr>
          <p:cNvPr id="5" name="Grupo 4"/>
          <p:cNvGrpSpPr/>
          <p:nvPr/>
        </p:nvGrpSpPr>
        <p:grpSpPr>
          <a:xfrm>
            <a:off x="1223278" y="514233"/>
            <a:ext cx="2151294" cy="3819193"/>
            <a:chOff x="5534021" y="623036"/>
            <a:chExt cx="1863608" cy="3921828"/>
          </a:xfrm>
        </p:grpSpPr>
        <p:sp>
          <p:nvSpPr>
            <p:cNvPr id="6" name="Google Shape;705;p32"/>
            <p:cNvSpPr/>
            <p:nvPr/>
          </p:nvSpPr>
          <p:spPr>
            <a:xfrm>
              <a:off x="5534021" y="623036"/>
              <a:ext cx="1863608" cy="3921828"/>
            </a:xfrm>
            <a:custGeom>
              <a:avLst/>
              <a:gdLst/>
              <a:ahLst/>
              <a:cxnLst/>
              <a:rect l="l" t="t" r="r" b="b"/>
              <a:pathLst>
                <a:path w="25999" h="54713" extrusionOk="0">
                  <a:moveTo>
                    <a:pt x="12966" y="2173"/>
                  </a:moveTo>
                  <a:lnTo>
                    <a:pt x="13169" y="2240"/>
                  </a:lnTo>
                  <a:lnTo>
                    <a:pt x="13373" y="2308"/>
                  </a:lnTo>
                  <a:lnTo>
                    <a:pt x="13441" y="2512"/>
                  </a:lnTo>
                  <a:lnTo>
                    <a:pt x="13509" y="2716"/>
                  </a:lnTo>
                  <a:lnTo>
                    <a:pt x="13441" y="2919"/>
                  </a:lnTo>
                  <a:lnTo>
                    <a:pt x="13373" y="3123"/>
                  </a:lnTo>
                  <a:lnTo>
                    <a:pt x="13169" y="3191"/>
                  </a:lnTo>
                  <a:lnTo>
                    <a:pt x="12966" y="3259"/>
                  </a:lnTo>
                  <a:lnTo>
                    <a:pt x="12762" y="3191"/>
                  </a:lnTo>
                  <a:lnTo>
                    <a:pt x="12626" y="3123"/>
                  </a:lnTo>
                  <a:lnTo>
                    <a:pt x="12491" y="2919"/>
                  </a:lnTo>
                  <a:lnTo>
                    <a:pt x="12423" y="2716"/>
                  </a:lnTo>
                  <a:lnTo>
                    <a:pt x="12491" y="2512"/>
                  </a:lnTo>
                  <a:lnTo>
                    <a:pt x="12626" y="2308"/>
                  </a:lnTo>
                  <a:lnTo>
                    <a:pt x="12762" y="2240"/>
                  </a:lnTo>
                  <a:lnTo>
                    <a:pt x="12966" y="2173"/>
                  </a:lnTo>
                  <a:close/>
                  <a:moveTo>
                    <a:pt x="14934" y="4480"/>
                  </a:moveTo>
                  <a:lnTo>
                    <a:pt x="15002" y="4548"/>
                  </a:lnTo>
                  <a:lnTo>
                    <a:pt x="15070" y="4684"/>
                  </a:lnTo>
                  <a:lnTo>
                    <a:pt x="15138" y="4752"/>
                  </a:lnTo>
                  <a:lnTo>
                    <a:pt x="15070" y="4888"/>
                  </a:lnTo>
                  <a:lnTo>
                    <a:pt x="15002" y="5024"/>
                  </a:lnTo>
                  <a:lnTo>
                    <a:pt x="14934" y="5024"/>
                  </a:lnTo>
                  <a:lnTo>
                    <a:pt x="14799" y="5091"/>
                  </a:lnTo>
                  <a:lnTo>
                    <a:pt x="11065" y="5091"/>
                  </a:lnTo>
                  <a:lnTo>
                    <a:pt x="10929" y="5024"/>
                  </a:lnTo>
                  <a:lnTo>
                    <a:pt x="10861" y="5024"/>
                  </a:lnTo>
                  <a:lnTo>
                    <a:pt x="10794" y="4888"/>
                  </a:lnTo>
                  <a:lnTo>
                    <a:pt x="10726" y="4752"/>
                  </a:lnTo>
                  <a:lnTo>
                    <a:pt x="10794" y="4684"/>
                  </a:lnTo>
                  <a:lnTo>
                    <a:pt x="10861" y="4548"/>
                  </a:lnTo>
                  <a:lnTo>
                    <a:pt x="10929" y="4480"/>
                  </a:lnTo>
                  <a:close/>
                  <a:moveTo>
                    <a:pt x="23963" y="7807"/>
                  </a:moveTo>
                  <a:lnTo>
                    <a:pt x="23963" y="7875"/>
                  </a:lnTo>
                  <a:lnTo>
                    <a:pt x="23963" y="46771"/>
                  </a:lnTo>
                  <a:lnTo>
                    <a:pt x="23963" y="46838"/>
                  </a:lnTo>
                  <a:lnTo>
                    <a:pt x="1969" y="46838"/>
                  </a:lnTo>
                  <a:lnTo>
                    <a:pt x="1969" y="46771"/>
                  </a:lnTo>
                  <a:lnTo>
                    <a:pt x="1969" y="7875"/>
                  </a:lnTo>
                  <a:lnTo>
                    <a:pt x="1969" y="7807"/>
                  </a:lnTo>
                  <a:close/>
                  <a:moveTo>
                    <a:pt x="12558" y="48536"/>
                  </a:moveTo>
                  <a:lnTo>
                    <a:pt x="12151" y="48671"/>
                  </a:lnTo>
                  <a:lnTo>
                    <a:pt x="11812" y="48875"/>
                  </a:lnTo>
                  <a:lnTo>
                    <a:pt x="11472" y="49146"/>
                  </a:lnTo>
                  <a:lnTo>
                    <a:pt x="11269" y="49418"/>
                  </a:lnTo>
                  <a:lnTo>
                    <a:pt x="11065" y="49825"/>
                  </a:lnTo>
                  <a:lnTo>
                    <a:pt x="10929" y="50165"/>
                  </a:lnTo>
                  <a:lnTo>
                    <a:pt x="10861" y="50640"/>
                  </a:lnTo>
                  <a:lnTo>
                    <a:pt x="10929" y="51047"/>
                  </a:lnTo>
                  <a:lnTo>
                    <a:pt x="11065" y="51454"/>
                  </a:lnTo>
                  <a:lnTo>
                    <a:pt x="11269" y="51794"/>
                  </a:lnTo>
                  <a:lnTo>
                    <a:pt x="11472" y="52065"/>
                  </a:lnTo>
                  <a:lnTo>
                    <a:pt x="11812" y="52337"/>
                  </a:lnTo>
                  <a:lnTo>
                    <a:pt x="12151" y="52541"/>
                  </a:lnTo>
                  <a:lnTo>
                    <a:pt x="12558" y="52676"/>
                  </a:lnTo>
                  <a:lnTo>
                    <a:pt x="12966" y="52744"/>
                  </a:lnTo>
                  <a:lnTo>
                    <a:pt x="13373" y="52676"/>
                  </a:lnTo>
                  <a:lnTo>
                    <a:pt x="13780" y="52541"/>
                  </a:lnTo>
                  <a:lnTo>
                    <a:pt x="14120" y="52337"/>
                  </a:lnTo>
                  <a:lnTo>
                    <a:pt x="14459" y="52065"/>
                  </a:lnTo>
                  <a:lnTo>
                    <a:pt x="14731" y="51794"/>
                  </a:lnTo>
                  <a:lnTo>
                    <a:pt x="14934" y="51454"/>
                  </a:lnTo>
                  <a:lnTo>
                    <a:pt x="15002" y="51047"/>
                  </a:lnTo>
                  <a:lnTo>
                    <a:pt x="15070" y="50640"/>
                  </a:lnTo>
                  <a:lnTo>
                    <a:pt x="15002" y="50165"/>
                  </a:lnTo>
                  <a:lnTo>
                    <a:pt x="14934" y="49825"/>
                  </a:lnTo>
                  <a:lnTo>
                    <a:pt x="14731" y="49418"/>
                  </a:lnTo>
                  <a:lnTo>
                    <a:pt x="14459" y="49146"/>
                  </a:lnTo>
                  <a:lnTo>
                    <a:pt x="14120" y="48875"/>
                  </a:lnTo>
                  <a:lnTo>
                    <a:pt x="13780" y="48671"/>
                  </a:lnTo>
                  <a:lnTo>
                    <a:pt x="13373" y="48536"/>
                  </a:lnTo>
                  <a:close/>
                  <a:moveTo>
                    <a:pt x="12966" y="48332"/>
                  </a:moveTo>
                  <a:lnTo>
                    <a:pt x="13441" y="48400"/>
                  </a:lnTo>
                  <a:lnTo>
                    <a:pt x="13848" y="48536"/>
                  </a:lnTo>
                  <a:lnTo>
                    <a:pt x="14256" y="48739"/>
                  </a:lnTo>
                  <a:lnTo>
                    <a:pt x="14595" y="49011"/>
                  </a:lnTo>
                  <a:lnTo>
                    <a:pt x="14866" y="49350"/>
                  </a:lnTo>
                  <a:lnTo>
                    <a:pt x="15070" y="49757"/>
                  </a:lnTo>
                  <a:lnTo>
                    <a:pt x="15206" y="50165"/>
                  </a:lnTo>
                  <a:lnTo>
                    <a:pt x="15274" y="50640"/>
                  </a:lnTo>
                  <a:lnTo>
                    <a:pt x="15206" y="51047"/>
                  </a:lnTo>
                  <a:lnTo>
                    <a:pt x="15070" y="51522"/>
                  </a:lnTo>
                  <a:lnTo>
                    <a:pt x="14866" y="51862"/>
                  </a:lnTo>
                  <a:lnTo>
                    <a:pt x="14595" y="52201"/>
                  </a:lnTo>
                  <a:lnTo>
                    <a:pt x="14256" y="52473"/>
                  </a:lnTo>
                  <a:lnTo>
                    <a:pt x="13848" y="52676"/>
                  </a:lnTo>
                  <a:lnTo>
                    <a:pt x="13441" y="52812"/>
                  </a:lnTo>
                  <a:lnTo>
                    <a:pt x="12966" y="52880"/>
                  </a:lnTo>
                  <a:lnTo>
                    <a:pt x="12558" y="52812"/>
                  </a:lnTo>
                  <a:lnTo>
                    <a:pt x="12083" y="52676"/>
                  </a:lnTo>
                  <a:lnTo>
                    <a:pt x="11744" y="52473"/>
                  </a:lnTo>
                  <a:lnTo>
                    <a:pt x="11404" y="52201"/>
                  </a:lnTo>
                  <a:lnTo>
                    <a:pt x="11133" y="51862"/>
                  </a:lnTo>
                  <a:lnTo>
                    <a:pt x="10929" y="51522"/>
                  </a:lnTo>
                  <a:lnTo>
                    <a:pt x="10794" y="51047"/>
                  </a:lnTo>
                  <a:lnTo>
                    <a:pt x="10726" y="50640"/>
                  </a:lnTo>
                  <a:lnTo>
                    <a:pt x="10794" y="50165"/>
                  </a:lnTo>
                  <a:lnTo>
                    <a:pt x="10929" y="49757"/>
                  </a:lnTo>
                  <a:lnTo>
                    <a:pt x="11133" y="49350"/>
                  </a:lnTo>
                  <a:lnTo>
                    <a:pt x="11404" y="49011"/>
                  </a:lnTo>
                  <a:lnTo>
                    <a:pt x="11744" y="48739"/>
                  </a:lnTo>
                  <a:lnTo>
                    <a:pt x="12083" y="48536"/>
                  </a:lnTo>
                  <a:lnTo>
                    <a:pt x="12558" y="48400"/>
                  </a:lnTo>
                  <a:lnTo>
                    <a:pt x="12966" y="48332"/>
                  </a:lnTo>
                  <a:close/>
                  <a:moveTo>
                    <a:pt x="3938" y="679"/>
                  </a:moveTo>
                  <a:lnTo>
                    <a:pt x="3259" y="747"/>
                  </a:lnTo>
                  <a:lnTo>
                    <a:pt x="2648" y="951"/>
                  </a:lnTo>
                  <a:lnTo>
                    <a:pt x="2105" y="1222"/>
                  </a:lnTo>
                  <a:lnTo>
                    <a:pt x="1630" y="1629"/>
                  </a:lnTo>
                  <a:lnTo>
                    <a:pt x="1290" y="2105"/>
                  </a:lnTo>
                  <a:lnTo>
                    <a:pt x="951" y="2648"/>
                  </a:lnTo>
                  <a:lnTo>
                    <a:pt x="747" y="3259"/>
                  </a:lnTo>
                  <a:lnTo>
                    <a:pt x="747" y="3870"/>
                  </a:lnTo>
                  <a:lnTo>
                    <a:pt x="747" y="50776"/>
                  </a:lnTo>
                  <a:lnTo>
                    <a:pt x="747" y="51387"/>
                  </a:lnTo>
                  <a:lnTo>
                    <a:pt x="951" y="51997"/>
                  </a:lnTo>
                  <a:lnTo>
                    <a:pt x="1290" y="52541"/>
                  </a:lnTo>
                  <a:lnTo>
                    <a:pt x="1630" y="53016"/>
                  </a:lnTo>
                  <a:lnTo>
                    <a:pt x="2105" y="53423"/>
                  </a:lnTo>
                  <a:lnTo>
                    <a:pt x="2648" y="53695"/>
                  </a:lnTo>
                  <a:lnTo>
                    <a:pt x="3259" y="53898"/>
                  </a:lnTo>
                  <a:lnTo>
                    <a:pt x="3938" y="53966"/>
                  </a:lnTo>
                  <a:lnTo>
                    <a:pt x="22062" y="53966"/>
                  </a:lnTo>
                  <a:lnTo>
                    <a:pt x="22741" y="53898"/>
                  </a:lnTo>
                  <a:lnTo>
                    <a:pt x="23352" y="53695"/>
                  </a:lnTo>
                  <a:lnTo>
                    <a:pt x="23895" y="53423"/>
                  </a:lnTo>
                  <a:lnTo>
                    <a:pt x="24370" y="53016"/>
                  </a:lnTo>
                  <a:lnTo>
                    <a:pt x="24709" y="52541"/>
                  </a:lnTo>
                  <a:lnTo>
                    <a:pt x="25049" y="51997"/>
                  </a:lnTo>
                  <a:lnTo>
                    <a:pt x="25252" y="51387"/>
                  </a:lnTo>
                  <a:lnTo>
                    <a:pt x="25320" y="50776"/>
                  </a:lnTo>
                  <a:lnTo>
                    <a:pt x="25320" y="3870"/>
                  </a:lnTo>
                  <a:lnTo>
                    <a:pt x="25252" y="3259"/>
                  </a:lnTo>
                  <a:lnTo>
                    <a:pt x="25049" y="2648"/>
                  </a:lnTo>
                  <a:lnTo>
                    <a:pt x="24709" y="2105"/>
                  </a:lnTo>
                  <a:lnTo>
                    <a:pt x="24370" y="1629"/>
                  </a:lnTo>
                  <a:lnTo>
                    <a:pt x="23895" y="1222"/>
                  </a:lnTo>
                  <a:lnTo>
                    <a:pt x="23352" y="951"/>
                  </a:lnTo>
                  <a:lnTo>
                    <a:pt x="22741" y="747"/>
                  </a:lnTo>
                  <a:lnTo>
                    <a:pt x="22062" y="679"/>
                  </a:lnTo>
                  <a:close/>
                  <a:moveTo>
                    <a:pt x="22062" y="543"/>
                  </a:moveTo>
                  <a:lnTo>
                    <a:pt x="22741" y="611"/>
                  </a:lnTo>
                  <a:lnTo>
                    <a:pt x="23419" y="815"/>
                  </a:lnTo>
                  <a:lnTo>
                    <a:pt x="23963" y="1086"/>
                  </a:lnTo>
                  <a:lnTo>
                    <a:pt x="24438" y="1494"/>
                  </a:lnTo>
                  <a:lnTo>
                    <a:pt x="24845" y="2037"/>
                  </a:lnTo>
                  <a:lnTo>
                    <a:pt x="25184" y="2580"/>
                  </a:lnTo>
                  <a:lnTo>
                    <a:pt x="25388" y="3191"/>
                  </a:lnTo>
                  <a:lnTo>
                    <a:pt x="25456" y="3870"/>
                  </a:lnTo>
                  <a:lnTo>
                    <a:pt x="25456" y="50776"/>
                  </a:lnTo>
                  <a:lnTo>
                    <a:pt x="25388" y="51454"/>
                  </a:lnTo>
                  <a:lnTo>
                    <a:pt x="25184" y="52065"/>
                  </a:lnTo>
                  <a:lnTo>
                    <a:pt x="24845" y="52676"/>
                  </a:lnTo>
                  <a:lnTo>
                    <a:pt x="24438" y="53151"/>
                  </a:lnTo>
                  <a:lnTo>
                    <a:pt x="23963" y="53559"/>
                  </a:lnTo>
                  <a:lnTo>
                    <a:pt x="23419" y="53898"/>
                  </a:lnTo>
                  <a:lnTo>
                    <a:pt x="22741" y="54102"/>
                  </a:lnTo>
                  <a:lnTo>
                    <a:pt x="22062" y="54170"/>
                  </a:lnTo>
                  <a:lnTo>
                    <a:pt x="3938" y="54170"/>
                  </a:lnTo>
                  <a:lnTo>
                    <a:pt x="3259" y="54102"/>
                  </a:lnTo>
                  <a:lnTo>
                    <a:pt x="2580" y="53898"/>
                  </a:lnTo>
                  <a:lnTo>
                    <a:pt x="2037" y="53559"/>
                  </a:lnTo>
                  <a:lnTo>
                    <a:pt x="1562" y="53151"/>
                  </a:lnTo>
                  <a:lnTo>
                    <a:pt x="1154" y="52676"/>
                  </a:lnTo>
                  <a:lnTo>
                    <a:pt x="815" y="52065"/>
                  </a:lnTo>
                  <a:lnTo>
                    <a:pt x="611" y="51454"/>
                  </a:lnTo>
                  <a:lnTo>
                    <a:pt x="543" y="50776"/>
                  </a:lnTo>
                  <a:lnTo>
                    <a:pt x="543" y="3870"/>
                  </a:lnTo>
                  <a:lnTo>
                    <a:pt x="611" y="3191"/>
                  </a:lnTo>
                  <a:lnTo>
                    <a:pt x="815" y="2580"/>
                  </a:lnTo>
                  <a:lnTo>
                    <a:pt x="1154" y="2037"/>
                  </a:lnTo>
                  <a:lnTo>
                    <a:pt x="1562" y="1494"/>
                  </a:lnTo>
                  <a:lnTo>
                    <a:pt x="2037" y="1086"/>
                  </a:lnTo>
                  <a:lnTo>
                    <a:pt x="2580" y="815"/>
                  </a:lnTo>
                  <a:lnTo>
                    <a:pt x="3259" y="611"/>
                  </a:lnTo>
                  <a:lnTo>
                    <a:pt x="3938" y="543"/>
                  </a:lnTo>
                  <a:close/>
                  <a:moveTo>
                    <a:pt x="3938" y="0"/>
                  </a:moveTo>
                  <a:lnTo>
                    <a:pt x="3123" y="68"/>
                  </a:lnTo>
                  <a:lnTo>
                    <a:pt x="2444" y="272"/>
                  </a:lnTo>
                  <a:lnTo>
                    <a:pt x="1765" y="611"/>
                  </a:lnTo>
                  <a:lnTo>
                    <a:pt x="1154" y="1154"/>
                  </a:lnTo>
                  <a:lnTo>
                    <a:pt x="679" y="1697"/>
                  </a:lnTo>
                  <a:lnTo>
                    <a:pt x="272" y="2376"/>
                  </a:lnTo>
                  <a:lnTo>
                    <a:pt x="68" y="3123"/>
                  </a:lnTo>
                  <a:lnTo>
                    <a:pt x="0" y="3870"/>
                  </a:lnTo>
                  <a:lnTo>
                    <a:pt x="0" y="50776"/>
                  </a:lnTo>
                  <a:lnTo>
                    <a:pt x="68" y="51522"/>
                  </a:lnTo>
                  <a:lnTo>
                    <a:pt x="272" y="52269"/>
                  </a:lnTo>
                  <a:lnTo>
                    <a:pt x="679" y="52948"/>
                  </a:lnTo>
                  <a:lnTo>
                    <a:pt x="1154" y="53559"/>
                  </a:lnTo>
                  <a:lnTo>
                    <a:pt x="1765" y="54034"/>
                  </a:lnTo>
                  <a:lnTo>
                    <a:pt x="2444" y="54373"/>
                  </a:lnTo>
                  <a:lnTo>
                    <a:pt x="3123" y="54645"/>
                  </a:lnTo>
                  <a:lnTo>
                    <a:pt x="3938" y="54713"/>
                  </a:lnTo>
                  <a:lnTo>
                    <a:pt x="22062" y="54713"/>
                  </a:lnTo>
                  <a:lnTo>
                    <a:pt x="22876" y="54645"/>
                  </a:lnTo>
                  <a:lnTo>
                    <a:pt x="23555" y="54373"/>
                  </a:lnTo>
                  <a:lnTo>
                    <a:pt x="24234" y="54034"/>
                  </a:lnTo>
                  <a:lnTo>
                    <a:pt x="24845" y="53559"/>
                  </a:lnTo>
                  <a:lnTo>
                    <a:pt x="25320" y="52948"/>
                  </a:lnTo>
                  <a:lnTo>
                    <a:pt x="25727" y="52269"/>
                  </a:lnTo>
                  <a:lnTo>
                    <a:pt x="25931" y="51522"/>
                  </a:lnTo>
                  <a:lnTo>
                    <a:pt x="25999" y="50776"/>
                  </a:lnTo>
                  <a:lnTo>
                    <a:pt x="25999" y="3870"/>
                  </a:lnTo>
                  <a:lnTo>
                    <a:pt x="25931" y="3123"/>
                  </a:lnTo>
                  <a:lnTo>
                    <a:pt x="25727" y="2376"/>
                  </a:lnTo>
                  <a:lnTo>
                    <a:pt x="25320" y="1697"/>
                  </a:lnTo>
                  <a:lnTo>
                    <a:pt x="24845" y="1154"/>
                  </a:lnTo>
                  <a:lnTo>
                    <a:pt x="24234" y="611"/>
                  </a:lnTo>
                  <a:lnTo>
                    <a:pt x="23555" y="272"/>
                  </a:lnTo>
                  <a:lnTo>
                    <a:pt x="22876" y="68"/>
                  </a:lnTo>
                  <a:lnTo>
                    <a:pt x="22062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rgbClr val="1C45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Dosis"/>
                <a:ea typeface="Dosis"/>
                <a:cs typeface="Dosis"/>
                <a:sym typeface="Dosis"/>
              </a:endParaRPr>
            </a:p>
          </p:txBody>
        </p:sp>
        <p:sp>
          <p:nvSpPr>
            <p:cNvPr id="7" name="Google Shape;706;p32"/>
            <p:cNvSpPr/>
            <p:nvPr/>
          </p:nvSpPr>
          <p:spPr>
            <a:xfrm>
              <a:off x="5665750" y="1188850"/>
              <a:ext cx="1589700" cy="2811900"/>
            </a:xfrm>
            <a:prstGeom prst="rect">
              <a:avLst/>
            </a:prstGeom>
            <a:solidFill>
              <a:srgbClr val="F3F3F3"/>
            </a:solidFill>
            <a:ln w="19050" cap="flat" cmpd="sng">
              <a:solidFill>
                <a:srgbClr val="1C45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999999"/>
                  </a:solidFill>
                  <a:latin typeface="Dosis"/>
                  <a:ea typeface="Dosis"/>
                  <a:cs typeface="Dosis"/>
                  <a:sym typeface="Dosis"/>
                </a:rPr>
                <a:t>Place your screenshot here</a:t>
              </a:r>
              <a:endParaRPr sz="1000" dirty="0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endParaRPr>
            </a:p>
          </p:txBody>
        </p:sp>
      </p:grpSp>
      <p:pic>
        <p:nvPicPr>
          <p:cNvPr id="2050" name="Picture 2" descr="https://scontent-dfw5-2.xx.fbcdn.net/v/t1.15752-9/47191761_1980201592071550_3418814974301044736_n.jpg?_nc_cat=101&amp;_nc_ht=scontent-dfw5-2.xx&amp;oh=5a1f6c0e10fbf2636939f25efd2f8395&amp;oe=5CA22A9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266" y="1101644"/>
            <a:ext cx="1575253" cy="268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4"/>
          <p:cNvSpPr txBox="1">
            <a:spLocks noGrp="1"/>
          </p:cNvSpPr>
          <p:nvPr>
            <p:ph type="ctrTitle" idx="4294967295"/>
          </p:nvPr>
        </p:nvSpPr>
        <p:spPr>
          <a:xfrm>
            <a:off x="1212246" y="243051"/>
            <a:ext cx="6037639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6000" dirty="0" smtClean="0"/>
              <a:t>PROXIMAMENTE  </a:t>
            </a:r>
            <a:endParaRPr sz="6000" dirty="0"/>
          </a:p>
        </p:txBody>
      </p:sp>
      <p:sp>
        <p:nvSpPr>
          <p:cNvPr id="540" name="Google Shape;540;p14"/>
          <p:cNvSpPr txBox="1">
            <a:spLocks noGrp="1"/>
          </p:cNvSpPr>
          <p:nvPr>
            <p:ph type="body" idx="4294967295"/>
          </p:nvPr>
        </p:nvSpPr>
        <p:spPr>
          <a:xfrm>
            <a:off x="428476" y="1204699"/>
            <a:ext cx="8715524" cy="3018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sz="3600" dirty="0"/>
              <a:t>Tener </a:t>
            </a:r>
            <a:r>
              <a:rPr lang="es-MX" sz="3600" dirty="0" smtClean="0"/>
              <a:t>interacciones </a:t>
            </a:r>
            <a:r>
              <a:rPr lang="es-MX" sz="3600" dirty="0"/>
              <a:t>profesor </a:t>
            </a:r>
            <a:r>
              <a:rPr lang="es-MX" sz="3600" dirty="0" smtClean="0"/>
              <a:t>–alumno.</a:t>
            </a:r>
          </a:p>
          <a:p>
            <a:pPr marL="0" lvl="0" indent="0">
              <a:buNone/>
            </a:pPr>
            <a:r>
              <a:rPr lang="es-MX" sz="3600" dirty="0"/>
              <a:t>M</a:t>
            </a:r>
            <a:r>
              <a:rPr lang="es-MX" sz="3600" dirty="0" smtClean="0"/>
              <a:t>undo </a:t>
            </a:r>
            <a:r>
              <a:rPr lang="es-MX" sz="3600" dirty="0"/>
              <a:t>virtual de estudiantes, </a:t>
            </a:r>
            <a:r>
              <a:rPr lang="es-MX" sz="3600" dirty="0" smtClean="0"/>
              <a:t>con avatares.</a:t>
            </a:r>
          </a:p>
          <a:p>
            <a:pPr marL="0" lvl="0" indent="0">
              <a:buNone/>
            </a:pPr>
            <a:r>
              <a:rPr lang="es-MX" sz="3600" dirty="0"/>
              <a:t>N</a:t>
            </a:r>
            <a:r>
              <a:rPr lang="es-MX" sz="3600" dirty="0" smtClean="0"/>
              <a:t>ivel licenciatura y otros.</a:t>
            </a:r>
          </a:p>
          <a:p>
            <a:pPr marL="0" lvl="0" indent="0">
              <a:buNone/>
            </a:pPr>
            <a:endParaRPr lang="es-MX" sz="3600" dirty="0" smtClean="0"/>
          </a:p>
          <a:p>
            <a:pPr marL="0" lvl="0" indent="0">
              <a:buNone/>
            </a:pPr>
            <a:r>
              <a:rPr lang="en" sz="3600" b="1" dirty="0" smtClean="0"/>
              <a:t> </a:t>
            </a:r>
            <a:endParaRPr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7171" y="2791646"/>
            <a:ext cx="3526971" cy="197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049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18"/>
          <p:cNvSpPr txBox="1">
            <a:spLocks noGrp="1"/>
          </p:cNvSpPr>
          <p:nvPr>
            <p:ph type="ctrTitle" idx="4294967295"/>
          </p:nvPr>
        </p:nvSpPr>
        <p:spPr>
          <a:xfrm>
            <a:off x="0" y="2687455"/>
            <a:ext cx="9051521" cy="15936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ACTUALIZAR LA EDUCACIÓN </a:t>
            </a:r>
            <a:endParaRPr sz="6000" dirty="0"/>
          </a:p>
        </p:txBody>
      </p:sp>
      <p:sp>
        <p:nvSpPr>
          <p:cNvPr id="567" name="Google Shape;567;p18"/>
          <p:cNvSpPr txBox="1">
            <a:spLocks noGrp="1"/>
          </p:cNvSpPr>
          <p:nvPr>
            <p:ph type="subTitle" idx="4294967295"/>
          </p:nvPr>
        </p:nvSpPr>
        <p:spPr>
          <a:xfrm>
            <a:off x="2254155" y="4381297"/>
            <a:ext cx="4464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MX" sz="2000" dirty="0" smtClean="0"/>
              <a:t>Entretenimiento, educación y tecnología. </a:t>
            </a:r>
            <a:endParaRPr sz="2000" dirty="0"/>
          </a:p>
        </p:txBody>
      </p:sp>
      <p:sp>
        <p:nvSpPr>
          <p:cNvPr id="568" name="Google Shape;568;p18"/>
          <p:cNvSpPr/>
          <p:nvPr/>
        </p:nvSpPr>
        <p:spPr>
          <a:xfrm>
            <a:off x="4572753" y="647124"/>
            <a:ext cx="1323528" cy="1341149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D9EEB"/>
              </a:solidFill>
            </a:endParaRPr>
          </a:p>
        </p:txBody>
      </p:sp>
      <p:sp>
        <p:nvSpPr>
          <p:cNvPr id="569" name="Google Shape;569;p18"/>
          <p:cNvSpPr/>
          <p:nvPr/>
        </p:nvSpPr>
        <p:spPr>
          <a:xfrm rot="1473079">
            <a:off x="3369357" y="1316756"/>
            <a:ext cx="773816" cy="753764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D9EEB"/>
              </a:solidFill>
            </a:endParaRPr>
          </a:p>
        </p:txBody>
      </p:sp>
      <p:sp>
        <p:nvSpPr>
          <p:cNvPr id="570" name="Google Shape;570;p18"/>
          <p:cNvSpPr/>
          <p:nvPr/>
        </p:nvSpPr>
        <p:spPr>
          <a:xfrm>
            <a:off x="4316768" y="518958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D9EEB"/>
              </a:solidFill>
            </a:endParaRPr>
          </a:p>
        </p:txBody>
      </p:sp>
      <p:sp>
        <p:nvSpPr>
          <p:cNvPr id="571" name="Google Shape;571;p18"/>
          <p:cNvSpPr/>
          <p:nvPr/>
        </p:nvSpPr>
        <p:spPr>
          <a:xfrm rot="2487273">
            <a:off x="4098884" y="2012731"/>
            <a:ext cx="241052" cy="234241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D9EEB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537" y="605773"/>
            <a:ext cx="2138178" cy="1681808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2266" y="733647"/>
            <a:ext cx="2576167" cy="14490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35"/>
          <p:cNvSpPr txBox="1">
            <a:spLocks noGrp="1"/>
          </p:cNvSpPr>
          <p:nvPr>
            <p:ph type="ctrTitle" idx="4294967295"/>
          </p:nvPr>
        </p:nvSpPr>
        <p:spPr>
          <a:xfrm>
            <a:off x="1277747" y="-35776"/>
            <a:ext cx="451974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¡GRACIAS</a:t>
            </a:r>
            <a:r>
              <a:rPr lang="en" sz="6000" dirty="0"/>
              <a:t>!</a:t>
            </a:r>
            <a:endParaRPr sz="6000" dirty="0"/>
          </a:p>
        </p:txBody>
      </p:sp>
      <p:sp>
        <p:nvSpPr>
          <p:cNvPr id="734" name="Google Shape;734;p35"/>
          <p:cNvSpPr/>
          <p:nvPr/>
        </p:nvSpPr>
        <p:spPr>
          <a:xfrm>
            <a:off x="395203" y="797840"/>
            <a:ext cx="1180108" cy="1089975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C78D8"/>
              </a:solidFill>
            </a:endParaRPr>
          </a:p>
        </p:txBody>
      </p:sp>
      <p:sp>
        <p:nvSpPr>
          <p:cNvPr id="6" name="Google Shape;815;p38"/>
          <p:cNvSpPr/>
          <p:nvPr/>
        </p:nvSpPr>
        <p:spPr>
          <a:xfrm>
            <a:off x="2917299" y="797840"/>
            <a:ext cx="1678421" cy="1473214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D9EEB"/>
              </a:solidFill>
            </a:endParaRPr>
          </a:p>
        </p:txBody>
      </p:sp>
      <p:grpSp>
        <p:nvGrpSpPr>
          <p:cNvPr id="2" name="Grupo 1"/>
          <p:cNvGrpSpPr/>
          <p:nvPr/>
        </p:nvGrpSpPr>
        <p:grpSpPr>
          <a:xfrm>
            <a:off x="5710287" y="283728"/>
            <a:ext cx="2791457" cy="4614844"/>
            <a:chOff x="5688515" y="632070"/>
            <a:chExt cx="2093845" cy="3791173"/>
          </a:xfrm>
        </p:grpSpPr>
        <p:sp>
          <p:nvSpPr>
            <p:cNvPr id="7" name="Google Shape;797;p38"/>
            <p:cNvSpPr/>
            <p:nvPr/>
          </p:nvSpPr>
          <p:spPr>
            <a:xfrm>
              <a:off x="5688515" y="632070"/>
              <a:ext cx="2093845" cy="3791173"/>
            </a:xfrm>
            <a:custGeom>
              <a:avLst/>
              <a:gdLst/>
              <a:ahLst/>
              <a:cxnLst/>
              <a:rect l="l" t="t" r="r" b="b"/>
              <a:pathLst>
                <a:path w="12581" h="21073" extrusionOk="0">
                  <a:moveTo>
                    <a:pt x="6108" y="1217"/>
                  </a:moveTo>
                  <a:lnTo>
                    <a:pt x="5889" y="1241"/>
                  </a:lnTo>
                  <a:lnTo>
                    <a:pt x="5694" y="1314"/>
                  </a:lnTo>
                  <a:lnTo>
                    <a:pt x="5621" y="1339"/>
                  </a:lnTo>
                  <a:lnTo>
                    <a:pt x="5548" y="1412"/>
                  </a:lnTo>
                  <a:lnTo>
                    <a:pt x="5500" y="1485"/>
                  </a:lnTo>
                  <a:lnTo>
                    <a:pt x="5475" y="1558"/>
                  </a:lnTo>
                  <a:lnTo>
                    <a:pt x="5500" y="1631"/>
                  </a:lnTo>
                  <a:lnTo>
                    <a:pt x="5548" y="1704"/>
                  </a:lnTo>
                  <a:lnTo>
                    <a:pt x="5597" y="1752"/>
                  </a:lnTo>
                  <a:lnTo>
                    <a:pt x="5670" y="1801"/>
                  </a:lnTo>
                  <a:lnTo>
                    <a:pt x="5816" y="1850"/>
                  </a:lnTo>
                  <a:lnTo>
                    <a:pt x="5986" y="1874"/>
                  </a:lnTo>
                  <a:lnTo>
                    <a:pt x="6132" y="1898"/>
                  </a:lnTo>
                  <a:lnTo>
                    <a:pt x="6497" y="1923"/>
                  </a:lnTo>
                  <a:lnTo>
                    <a:pt x="6862" y="1923"/>
                  </a:lnTo>
                  <a:lnTo>
                    <a:pt x="6984" y="1898"/>
                  </a:lnTo>
                  <a:lnTo>
                    <a:pt x="7057" y="1850"/>
                  </a:lnTo>
                  <a:lnTo>
                    <a:pt x="7130" y="1777"/>
                  </a:lnTo>
                  <a:lnTo>
                    <a:pt x="7179" y="1679"/>
                  </a:lnTo>
                  <a:lnTo>
                    <a:pt x="7179" y="1582"/>
                  </a:lnTo>
                  <a:lnTo>
                    <a:pt x="7154" y="1485"/>
                  </a:lnTo>
                  <a:lnTo>
                    <a:pt x="7106" y="1412"/>
                  </a:lnTo>
                  <a:lnTo>
                    <a:pt x="7033" y="1339"/>
                  </a:lnTo>
                  <a:lnTo>
                    <a:pt x="6935" y="1290"/>
                  </a:lnTo>
                  <a:lnTo>
                    <a:pt x="6862" y="1241"/>
                  </a:lnTo>
                  <a:lnTo>
                    <a:pt x="6668" y="1217"/>
                  </a:lnTo>
                  <a:close/>
                  <a:moveTo>
                    <a:pt x="11948" y="1485"/>
                  </a:moveTo>
                  <a:lnTo>
                    <a:pt x="12021" y="1850"/>
                  </a:lnTo>
                  <a:lnTo>
                    <a:pt x="12061" y="2174"/>
                  </a:lnTo>
                  <a:lnTo>
                    <a:pt x="12045" y="2142"/>
                  </a:lnTo>
                  <a:lnTo>
                    <a:pt x="12021" y="2093"/>
                  </a:lnTo>
                  <a:lnTo>
                    <a:pt x="11948" y="2044"/>
                  </a:lnTo>
                  <a:lnTo>
                    <a:pt x="11875" y="2044"/>
                  </a:lnTo>
                  <a:lnTo>
                    <a:pt x="11559" y="2190"/>
                  </a:lnTo>
                  <a:lnTo>
                    <a:pt x="11267" y="2361"/>
                  </a:lnTo>
                  <a:lnTo>
                    <a:pt x="11048" y="2507"/>
                  </a:lnTo>
                  <a:lnTo>
                    <a:pt x="10829" y="2653"/>
                  </a:lnTo>
                  <a:lnTo>
                    <a:pt x="10220" y="2653"/>
                  </a:lnTo>
                  <a:lnTo>
                    <a:pt x="9612" y="2628"/>
                  </a:lnTo>
                  <a:lnTo>
                    <a:pt x="9636" y="2628"/>
                  </a:lnTo>
                  <a:lnTo>
                    <a:pt x="10342" y="2288"/>
                  </a:lnTo>
                  <a:lnTo>
                    <a:pt x="11072" y="1996"/>
                  </a:lnTo>
                  <a:lnTo>
                    <a:pt x="11291" y="1898"/>
                  </a:lnTo>
                  <a:lnTo>
                    <a:pt x="11534" y="1777"/>
                  </a:lnTo>
                  <a:lnTo>
                    <a:pt x="11753" y="1655"/>
                  </a:lnTo>
                  <a:lnTo>
                    <a:pt x="11948" y="1485"/>
                  </a:lnTo>
                  <a:close/>
                  <a:moveTo>
                    <a:pt x="12070" y="2239"/>
                  </a:moveTo>
                  <a:lnTo>
                    <a:pt x="12070" y="2653"/>
                  </a:lnTo>
                  <a:lnTo>
                    <a:pt x="12070" y="3042"/>
                  </a:lnTo>
                  <a:lnTo>
                    <a:pt x="11948" y="3042"/>
                  </a:lnTo>
                  <a:lnTo>
                    <a:pt x="11826" y="3091"/>
                  </a:lnTo>
                  <a:lnTo>
                    <a:pt x="11583" y="3212"/>
                  </a:lnTo>
                  <a:lnTo>
                    <a:pt x="11145" y="3456"/>
                  </a:lnTo>
                  <a:lnTo>
                    <a:pt x="11169" y="2993"/>
                  </a:lnTo>
                  <a:lnTo>
                    <a:pt x="11194" y="2896"/>
                  </a:lnTo>
                  <a:lnTo>
                    <a:pt x="11194" y="2774"/>
                  </a:lnTo>
                  <a:lnTo>
                    <a:pt x="11291" y="2726"/>
                  </a:lnTo>
                  <a:lnTo>
                    <a:pt x="11656" y="2531"/>
                  </a:lnTo>
                  <a:lnTo>
                    <a:pt x="11997" y="2336"/>
                  </a:lnTo>
                  <a:lnTo>
                    <a:pt x="12045" y="2263"/>
                  </a:lnTo>
                  <a:lnTo>
                    <a:pt x="12070" y="2239"/>
                  </a:lnTo>
                  <a:close/>
                  <a:moveTo>
                    <a:pt x="12045" y="3334"/>
                  </a:moveTo>
                  <a:lnTo>
                    <a:pt x="11997" y="3918"/>
                  </a:lnTo>
                  <a:lnTo>
                    <a:pt x="11972" y="4015"/>
                  </a:lnTo>
                  <a:lnTo>
                    <a:pt x="11705" y="4161"/>
                  </a:lnTo>
                  <a:lnTo>
                    <a:pt x="11413" y="4307"/>
                  </a:lnTo>
                  <a:lnTo>
                    <a:pt x="11121" y="4429"/>
                  </a:lnTo>
                  <a:lnTo>
                    <a:pt x="11145" y="3772"/>
                  </a:lnTo>
                  <a:lnTo>
                    <a:pt x="11388" y="3675"/>
                  </a:lnTo>
                  <a:lnTo>
                    <a:pt x="11607" y="3553"/>
                  </a:lnTo>
                  <a:lnTo>
                    <a:pt x="11826" y="3456"/>
                  </a:lnTo>
                  <a:lnTo>
                    <a:pt x="11924" y="3407"/>
                  </a:lnTo>
                  <a:lnTo>
                    <a:pt x="12045" y="3334"/>
                  </a:lnTo>
                  <a:close/>
                  <a:moveTo>
                    <a:pt x="11972" y="4405"/>
                  </a:moveTo>
                  <a:lnTo>
                    <a:pt x="11948" y="4867"/>
                  </a:lnTo>
                  <a:lnTo>
                    <a:pt x="11875" y="4891"/>
                  </a:lnTo>
                  <a:lnTo>
                    <a:pt x="11705" y="5013"/>
                  </a:lnTo>
                  <a:lnTo>
                    <a:pt x="11510" y="5110"/>
                  </a:lnTo>
                  <a:lnTo>
                    <a:pt x="11121" y="5281"/>
                  </a:lnTo>
                  <a:lnTo>
                    <a:pt x="11121" y="4672"/>
                  </a:lnTo>
                  <a:lnTo>
                    <a:pt x="11315" y="4648"/>
                  </a:lnTo>
                  <a:lnTo>
                    <a:pt x="11461" y="4599"/>
                  </a:lnTo>
                  <a:lnTo>
                    <a:pt x="11729" y="4526"/>
                  </a:lnTo>
                  <a:lnTo>
                    <a:pt x="11972" y="4405"/>
                  </a:lnTo>
                  <a:close/>
                  <a:moveTo>
                    <a:pt x="11948" y="5208"/>
                  </a:moveTo>
                  <a:lnTo>
                    <a:pt x="11948" y="5646"/>
                  </a:lnTo>
                  <a:lnTo>
                    <a:pt x="11851" y="5694"/>
                  </a:lnTo>
                  <a:lnTo>
                    <a:pt x="11753" y="5743"/>
                  </a:lnTo>
                  <a:lnTo>
                    <a:pt x="11559" y="5865"/>
                  </a:lnTo>
                  <a:lnTo>
                    <a:pt x="11096" y="6157"/>
                  </a:lnTo>
                  <a:lnTo>
                    <a:pt x="11096" y="5524"/>
                  </a:lnTo>
                  <a:lnTo>
                    <a:pt x="11340" y="5475"/>
                  </a:lnTo>
                  <a:lnTo>
                    <a:pt x="11559" y="5402"/>
                  </a:lnTo>
                  <a:lnTo>
                    <a:pt x="11753" y="5329"/>
                  </a:lnTo>
                  <a:lnTo>
                    <a:pt x="11948" y="5208"/>
                  </a:lnTo>
                  <a:close/>
                  <a:moveTo>
                    <a:pt x="11948" y="6059"/>
                  </a:moveTo>
                  <a:lnTo>
                    <a:pt x="11948" y="6400"/>
                  </a:lnTo>
                  <a:lnTo>
                    <a:pt x="11948" y="6424"/>
                  </a:lnTo>
                  <a:lnTo>
                    <a:pt x="11826" y="6473"/>
                  </a:lnTo>
                  <a:lnTo>
                    <a:pt x="11705" y="6546"/>
                  </a:lnTo>
                  <a:lnTo>
                    <a:pt x="11461" y="6716"/>
                  </a:lnTo>
                  <a:lnTo>
                    <a:pt x="11096" y="6911"/>
                  </a:lnTo>
                  <a:lnTo>
                    <a:pt x="11096" y="6351"/>
                  </a:lnTo>
                  <a:lnTo>
                    <a:pt x="11364" y="6303"/>
                  </a:lnTo>
                  <a:lnTo>
                    <a:pt x="11607" y="6205"/>
                  </a:lnTo>
                  <a:lnTo>
                    <a:pt x="11948" y="6059"/>
                  </a:lnTo>
                  <a:close/>
                  <a:moveTo>
                    <a:pt x="11948" y="6741"/>
                  </a:moveTo>
                  <a:lnTo>
                    <a:pt x="11924" y="7252"/>
                  </a:lnTo>
                  <a:lnTo>
                    <a:pt x="11729" y="7398"/>
                  </a:lnTo>
                  <a:lnTo>
                    <a:pt x="11413" y="7617"/>
                  </a:lnTo>
                  <a:lnTo>
                    <a:pt x="11242" y="7714"/>
                  </a:lnTo>
                  <a:lnTo>
                    <a:pt x="11096" y="7836"/>
                  </a:lnTo>
                  <a:lnTo>
                    <a:pt x="11096" y="7203"/>
                  </a:lnTo>
                  <a:lnTo>
                    <a:pt x="11218" y="7179"/>
                  </a:lnTo>
                  <a:lnTo>
                    <a:pt x="11315" y="7130"/>
                  </a:lnTo>
                  <a:lnTo>
                    <a:pt x="11559" y="7008"/>
                  </a:lnTo>
                  <a:lnTo>
                    <a:pt x="11753" y="6887"/>
                  </a:lnTo>
                  <a:lnTo>
                    <a:pt x="11948" y="6741"/>
                  </a:lnTo>
                  <a:close/>
                  <a:moveTo>
                    <a:pt x="11924" y="7738"/>
                  </a:moveTo>
                  <a:lnTo>
                    <a:pt x="11924" y="8103"/>
                  </a:lnTo>
                  <a:lnTo>
                    <a:pt x="11851" y="8128"/>
                  </a:lnTo>
                  <a:lnTo>
                    <a:pt x="11705" y="8201"/>
                  </a:lnTo>
                  <a:lnTo>
                    <a:pt x="11559" y="8274"/>
                  </a:lnTo>
                  <a:lnTo>
                    <a:pt x="11291" y="8468"/>
                  </a:lnTo>
                  <a:lnTo>
                    <a:pt x="11096" y="8639"/>
                  </a:lnTo>
                  <a:lnTo>
                    <a:pt x="11096" y="8176"/>
                  </a:lnTo>
                  <a:lnTo>
                    <a:pt x="11291" y="8103"/>
                  </a:lnTo>
                  <a:lnTo>
                    <a:pt x="11486" y="8006"/>
                  </a:lnTo>
                  <a:lnTo>
                    <a:pt x="11851" y="7787"/>
                  </a:lnTo>
                  <a:lnTo>
                    <a:pt x="11924" y="7738"/>
                  </a:lnTo>
                  <a:close/>
                  <a:moveTo>
                    <a:pt x="11924" y="8468"/>
                  </a:moveTo>
                  <a:lnTo>
                    <a:pt x="11924" y="9101"/>
                  </a:lnTo>
                  <a:lnTo>
                    <a:pt x="11705" y="9247"/>
                  </a:lnTo>
                  <a:lnTo>
                    <a:pt x="11486" y="9393"/>
                  </a:lnTo>
                  <a:lnTo>
                    <a:pt x="11291" y="9539"/>
                  </a:lnTo>
                  <a:lnTo>
                    <a:pt x="11096" y="9685"/>
                  </a:lnTo>
                  <a:lnTo>
                    <a:pt x="11096" y="8955"/>
                  </a:lnTo>
                  <a:lnTo>
                    <a:pt x="11169" y="8931"/>
                  </a:lnTo>
                  <a:lnTo>
                    <a:pt x="11267" y="8906"/>
                  </a:lnTo>
                  <a:lnTo>
                    <a:pt x="11413" y="8809"/>
                  </a:lnTo>
                  <a:lnTo>
                    <a:pt x="11680" y="8663"/>
                  </a:lnTo>
                  <a:lnTo>
                    <a:pt x="11924" y="8468"/>
                  </a:lnTo>
                  <a:close/>
                  <a:moveTo>
                    <a:pt x="11924" y="9539"/>
                  </a:moveTo>
                  <a:lnTo>
                    <a:pt x="11924" y="9782"/>
                  </a:lnTo>
                  <a:lnTo>
                    <a:pt x="11851" y="9806"/>
                  </a:lnTo>
                  <a:lnTo>
                    <a:pt x="11778" y="9831"/>
                  </a:lnTo>
                  <a:lnTo>
                    <a:pt x="11632" y="9952"/>
                  </a:lnTo>
                  <a:lnTo>
                    <a:pt x="11510" y="10074"/>
                  </a:lnTo>
                  <a:lnTo>
                    <a:pt x="11388" y="10171"/>
                  </a:lnTo>
                  <a:lnTo>
                    <a:pt x="11242" y="10269"/>
                  </a:lnTo>
                  <a:lnTo>
                    <a:pt x="11169" y="10342"/>
                  </a:lnTo>
                  <a:lnTo>
                    <a:pt x="11096" y="10415"/>
                  </a:lnTo>
                  <a:lnTo>
                    <a:pt x="11096" y="9904"/>
                  </a:lnTo>
                  <a:lnTo>
                    <a:pt x="11218" y="9879"/>
                  </a:lnTo>
                  <a:lnTo>
                    <a:pt x="11364" y="9831"/>
                  </a:lnTo>
                  <a:lnTo>
                    <a:pt x="11607" y="9709"/>
                  </a:lnTo>
                  <a:lnTo>
                    <a:pt x="11924" y="9539"/>
                  </a:lnTo>
                  <a:close/>
                  <a:moveTo>
                    <a:pt x="11924" y="10220"/>
                  </a:moveTo>
                  <a:lnTo>
                    <a:pt x="11924" y="10658"/>
                  </a:lnTo>
                  <a:lnTo>
                    <a:pt x="11753" y="10755"/>
                  </a:lnTo>
                  <a:lnTo>
                    <a:pt x="11583" y="10853"/>
                  </a:lnTo>
                  <a:lnTo>
                    <a:pt x="11340" y="10999"/>
                  </a:lnTo>
                  <a:lnTo>
                    <a:pt x="11096" y="11145"/>
                  </a:lnTo>
                  <a:lnTo>
                    <a:pt x="11096" y="10536"/>
                  </a:lnTo>
                  <a:lnTo>
                    <a:pt x="11145" y="10585"/>
                  </a:lnTo>
                  <a:lnTo>
                    <a:pt x="11340" y="10585"/>
                  </a:lnTo>
                  <a:lnTo>
                    <a:pt x="11486" y="10512"/>
                  </a:lnTo>
                  <a:lnTo>
                    <a:pt x="11607" y="10463"/>
                  </a:lnTo>
                  <a:lnTo>
                    <a:pt x="11753" y="10342"/>
                  </a:lnTo>
                  <a:lnTo>
                    <a:pt x="11924" y="10220"/>
                  </a:lnTo>
                  <a:close/>
                  <a:moveTo>
                    <a:pt x="11924" y="11047"/>
                  </a:moveTo>
                  <a:lnTo>
                    <a:pt x="11924" y="11364"/>
                  </a:lnTo>
                  <a:lnTo>
                    <a:pt x="11778" y="11412"/>
                  </a:lnTo>
                  <a:lnTo>
                    <a:pt x="11632" y="11485"/>
                  </a:lnTo>
                  <a:lnTo>
                    <a:pt x="11364" y="11656"/>
                  </a:lnTo>
                  <a:lnTo>
                    <a:pt x="11096" y="11826"/>
                  </a:lnTo>
                  <a:lnTo>
                    <a:pt x="11096" y="11461"/>
                  </a:lnTo>
                  <a:lnTo>
                    <a:pt x="11242" y="11437"/>
                  </a:lnTo>
                  <a:lnTo>
                    <a:pt x="11364" y="11364"/>
                  </a:lnTo>
                  <a:lnTo>
                    <a:pt x="11632" y="11218"/>
                  </a:lnTo>
                  <a:lnTo>
                    <a:pt x="11924" y="11047"/>
                  </a:lnTo>
                  <a:close/>
                  <a:moveTo>
                    <a:pt x="11924" y="11753"/>
                  </a:moveTo>
                  <a:lnTo>
                    <a:pt x="11924" y="12191"/>
                  </a:lnTo>
                  <a:lnTo>
                    <a:pt x="11705" y="12288"/>
                  </a:lnTo>
                  <a:lnTo>
                    <a:pt x="11534" y="12386"/>
                  </a:lnTo>
                  <a:lnTo>
                    <a:pt x="11315" y="12483"/>
                  </a:lnTo>
                  <a:lnTo>
                    <a:pt x="11096" y="12605"/>
                  </a:lnTo>
                  <a:lnTo>
                    <a:pt x="11096" y="12215"/>
                  </a:lnTo>
                  <a:lnTo>
                    <a:pt x="11267" y="12142"/>
                  </a:lnTo>
                  <a:lnTo>
                    <a:pt x="11413" y="12045"/>
                  </a:lnTo>
                  <a:lnTo>
                    <a:pt x="11680" y="11875"/>
                  </a:lnTo>
                  <a:lnTo>
                    <a:pt x="11924" y="11753"/>
                  </a:lnTo>
                  <a:close/>
                  <a:moveTo>
                    <a:pt x="11924" y="12580"/>
                  </a:moveTo>
                  <a:lnTo>
                    <a:pt x="11924" y="12848"/>
                  </a:lnTo>
                  <a:lnTo>
                    <a:pt x="11705" y="13043"/>
                  </a:lnTo>
                  <a:lnTo>
                    <a:pt x="11388" y="13262"/>
                  </a:lnTo>
                  <a:lnTo>
                    <a:pt x="11096" y="13481"/>
                  </a:lnTo>
                  <a:lnTo>
                    <a:pt x="11096" y="12872"/>
                  </a:lnTo>
                  <a:lnTo>
                    <a:pt x="11242" y="12848"/>
                  </a:lnTo>
                  <a:lnTo>
                    <a:pt x="11364" y="12824"/>
                  </a:lnTo>
                  <a:lnTo>
                    <a:pt x="11632" y="12702"/>
                  </a:lnTo>
                  <a:lnTo>
                    <a:pt x="11924" y="12580"/>
                  </a:lnTo>
                  <a:close/>
                  <a:moveTo>
                    <a:pt x="11948" y="13237"/>
                  </a:moveTo>
                  <a:lnTo>
                    <a:pt x="11948" y="13821"/>
                  </a:lnTo>
                  <a:lnTo>
                    <a:pt x="11753" y="13919"/>
                  </a:lnTo>
                  <a:lnTo>
                    <a:pt x="11559" y="14065"/>
                  </a:lnTo>
                  <a:lnTo>
                    <a:pt x="11340" y="14211"/>
                  </a:lnTo>
                  <a:lnTo>
                    <a:pt x="11121" y="14357"/>
                  </a:lnTo>
                  <a:lnTo>
                    <a:pt x="11121" y="13602"/>
                  </a:lnTo>
                  <a:lnTo>
                    <a:pt x="11291" y="13529"/>
                  </a:lnTo>
                  <a:lnTo>
                    <a:pt x="11486" y="13481"/>
                  </a:lnTo>
                  <a:lnTo>
                    <a:pt x="11656" y="13383"/>
                  </a:lnTo>
                  <a:lnTo>
                    <a:pt x="11826" y="13310"/>
                  </a:lnTo>
                  <a:lnTo>
                    <a:pt x="11948" y="13237"/>
                  </a:lnTo>
                  <a:close/>
                  <a:moveTo>
                    <a:pt x="11948" y="14211"/>
                  </a:moveTo>
                  <a:lnTo>
                    <a:pt x="11948" y="14357"/>
                  </a:lnTo>
                  <a:lnTo>
                    <a:pt x="11778" y="14454"/>
                  </a:lnTo>
                  <a:lnTo>
                    <a:pt x="11607" y="14551"/>
                  </a:lnTo>
                  <a:lnTo>
                    <a:pt x="11364" y="14722"/>
                  </a:lnTo>
                  <a:lnTo>
                    <a:pt x="11121" y="14916"/>
                  </a:lnTo>
                  <a:lnTo>
                    <a:pt x="11121" y="14649"/>
                  </a:lnTo>
                  <a:lnTo>
                    <a:pt x="11242" y="14600"/>
                  </a:lnTo>
                  <a:lnTo>
                    <a:pt x="11388" y="14551"/>
                  </a:lnTo>
                  <a:lnTo>
                    <a:pt x="11632" y="14405"/>
                  </a:lnTo>
                  <a:lnTo>
                    <a:pt x="11948" y="14211"/>
                  </a:lnTo>
                  <a:close/>
                  <a:moveTo>
                    <a:pt x="11972" y="14722"/>
                  </a:moveTo>
                  <a:lnTo>
                    <a:pt x="11997" y="15379"/>
                  </a:lnTo>
                  <a:lnTo>
                    <a:pt x="11753" y="15500"/>
                  </a:lnTo>
                  <a:lnTo>
                    <a:pt x="11534" y="15622"/>
                  </a:lnTo>
                  <a:lnTo>
                    <a:pt x="11315" y="15768"/>
                  </a:lnTo>
                  <a:lnTo>
                    <a:pt x="11121" y="15938"/>
                  </a:lnTo>
                  <a:lnTo>
                    <a:pt x="11121" y="15257"/>
                  </a:lnTo>
                  <a:lnTo>
                    <a:pt x="11413" y="15062"/>
                  </a:lnTo>
                  <a:lnTo>
                    <a:pt x="11680" y="14868"/>
                  </a:lnTo>
                  <a:lnTo>
                    <a:pt x="11972" y="14722"/>
                  </a:lnTo>
                  <a:close/>
                  <a:moveTo>
                    <a:pt x="11997" y="15792"/>
                  </a:moveTo>
                  <a:lnTo>
                    <a:pt x="11997" y="16060"/>
                  </a:lnTo>
                  <a:lnTo>
                    <a:pt x="11510" y="16376"/>
                  </a:lnTo>
                  <a:lnTo>
                    <a:pt x="11315" y="16498"/>
                  </a:lnTo>
                  <a:lnTo>
                    <a:pt x="11121" y="16644"/>
                  </a:lnTo>
                  <a:lnTo>
                    <a:pt x="11121" y="16206"/>
                  </a:lnTo>
                  <a:lnTo>
                    <a:pt x="11413" y="16109"/>
                  </a:lnTo>
                  <a:lnTo>
                    <a:pt x="11680" y="15963"/>
                  </a:lnTo>
                  <a:lnTo>
                    <a:pt x="11997" y="15792"/>
                  </a:lnTo>
                  <a:close/>
                  <a:moveTo>
                    <a:pt x="8736" y="3042"/>
                  </a:moveTo>
                  <a:lnTo>
                    <a:pt x="9782" y="3115"/>
                  </a:lnTo>
                  <a:lnTo>
                    <a:pt x="10804" y="3115"/>
                  </a:lnTo>
                  <a:lnTo>
                    <a:pt x="10707" y="4818"/>
                  </a:lnTo>
                  <a:lnTo>
                    <a:pt x="10634" y="6522"/>
                  </a:lnTo>
                  <a:lnTo>
                    <a:pt x="10610" y="8225"/>
                  </a:lnTo>
                  <a:lnTo>
                    <a:pt x="10610" y="9928"/>
                  </a:lnTo>
                  <a:lnTo>
                    <a:pt x="10658" y="13335"/>
                  </a:lnTo>
                  <a:lnTo>
                    <a:pt x="10658" y="15038"/>
                  </a:lnTo>
                  <a:lnTo>
                    <a:pt x="10683" y="16741"/>
                  </a:lnTo>
                  <a:lnTo>
                    <a:pt x="10245" y="16741"/>
                  </a:lnTo>
                  <a:lnTo>
                    <a:pt x="9831" y="16717"/>
                  </a:lnTo>
                  <a:lnTo>
                    <a:pt x="9393" y="16717"/>
                  </a:lnTo>
                  <a:lnTo>
                    <a:pt x="8979" y="16693"/>
                  </a:lnTo>
                  <a:lnTo>
                    <a:pt x="7714" y="16717"/>
                  </a:lnTo>
                  <a:lnTo>
                    <a:pt x="6424" y="16717"/>
                  </a:lnTo>
                  <a:lnTo>
                    <a:pt x="5232" y="16668"/>
                  </a:lnTo>
                  <a:lnTo>
                    <a:pt x="4016" y="16644"/>
                  </a:lnTo>
                  <a:lnTo>
                    <a:pt x="2434" y="16644"/>
                  </a:lnTo>
                  <a:lnTo>
                    <a:pt x="1899" y="16668"/>
                  </a:lnTo>
                  <a:lnTo>
                    <a:pt x="1923" y="16620"/>
                  </a:lnTo>
                  <a:lnTo>
                    <a:pt x="1923" y="16644"/>
                  </a:lnTo>
                  <a:lnTo>
                    <a:pt x="1947" y="16620"/>
                  </a:lnTo>
                  <a:lnTo>
                    <a:pt x="1923" y="16571"/>
                  </a:lnTo>
                  <a:lnTo>
                    <a:pt x="1899" y="16376"/>
                  </a:lnTo>
                  <a:lnTo>
                    <a:pt x="1899" y="16060"/>
                  </a:lnTo>
                  <a:lnTo>
                    <a:pt x="1923" y="15744"/>
                  </a:lnTo>
                  <a:lnTo>
                    <a:pt x="1996" y="14040"/>
                  </a:lnTo>
                  <a:lnTo>
                    <a:pt x="2020" y="12751"/>
                  </a:lnTo>
                  <a:lnTo>
                    <a:pt x="2045" y="11485"/>
                  </a:lnTo>
                  <a:lnTo>
                    <a:pt x="2045" y="8955"/>
                  </a:lnTo>
                  <a:lnTo>
                    <a:pt x="2045" y="5646"/>
                  </a:lnTo>
                  <a:lnTo>
                    <a:pt x="1996" y="3918"/>
                  </a:lnTo>
                  <a:lnTo>
                    <a:pt x="1972" y="3334"/>
                  </a:lnTo>
                  <a:lnTo>
                    <a:pt x="1947" y="3066"/>
                  </a:lnTo>
                  <a:lnTo>
                    <a:pt x="2458" y="3139"/>
                  </a:lnTo>
                  <a:lnTo>
                    <a:pt x="2994" y="3188"/>
                  </a:lnTo>
                  <a:lnTo>
                    <a:pt x="3505" y="3212"/>
                  </a:lnTo>
                  <a:lnTo>
                    <a:pt x="4040" y="3212"/>
                  </a:lnTo>
                  <a:lnTo>
                    <a:pt x="5110" y="3164"/>
                  </a:lnTo>
                  <a:lnTo>
                    <a:pt x="6157" y="3115"/>
                  </a:lnTo>
                  <a:lnTo>
                    <a:pt x="7446" y="3066"/>
                  </a:lnTo>
                  <a:lnTo>
                    <a:pt x="8103" y="3042"/>
                  </a:lnTo>
                  <a:close/>
                  <a:moveTo>
                    <a:pt x="6595" y="18177"/>
                  </a:moveTo>
                  <a:lnTo>
                    <a:pt x="6716" y="18225"/>
                  </a:lnTo>
                  <a:lnTo>
                    <a:pt x="6814" y="18323"/>
                  </a:lnTo>
                  <a:lnTo>
                    <a:pt x="6887" y="18493"/>
                  </a:lnTo>
                  <a:lnTo>
                    <a:pt x="6911" y="18590"/>
                  </a:lnTo>
                  <a:lnTo>
                    <a:pt x="6935" y="18712"/>
                  </a:lnTo>
                  <a:lnTo>
                    <a:pt x="6935" y="18834"/>
                  </a:lnTo>
                  <a:lnTo>
                    <a:pt x="6911" y="18955"/>
                  </a:lnTo>
                  <a:lnTo>
                    <a:pt x="6887" y="19053"/>
                  </a:lnTo>
                  <a:lnTo>
                    <a:pt x="6838" y="19174"/>
                  </a:lnTo>
                  <a:lnTo>
                    <a:pt x="6765" y="19272"/>
                  </a:lnTo>
                  <a:lnTo>
                    <a:pt x="6692" y="19345"/>
                  </a:lnTo>
                  <a:lnTo>
                    <a:pt x="6570" y="19418"/>
                  </a:lnTo>
                  <a:lnTo>
                    <a:pt x="6424" y="19442"/>
                  </a:lnTo>
                  <a:lnTo>
                    <a:pt x="6278" y="19442"/>
                  </a:lnTo>
                  <a:lnTo>
                    <a:pt x="6132" y="19393"/>
                  </a:lnTo>
                  <a:lnTo>
                    <a:pt x="6011" y="19345"/>
                  </a:lnTo>
                  <a:lnTo>
                    <a:pt x="5913" y="19247"/>
                  </a:lnTo>
                  <a:lnTo>
                    <a:pt x="5816" y="19126"/>
                  </a:lnTo>
                  <a:lnTo>
                    <a:pt x="5792" y="19004"/>
                  </a:lnTo>
                  <a:lnTo>
                    <a:pt x="5792" y="18858"/>
                  </a:lnTo>
                  <a:lnTo>
                    <a:pt x="5816" y="18688"/>
                  </a:lnTo>
                  <a:lnTo>
                    <a:pt x="5865" y="18566"/>
                  </a:lnTo>
                  <a:lnTo>
                    <a:pt x="5938" y="18420"/>
                  </a:lnTo>
                  <a:lnTo>
                    <a:pt x="6011" y="18323"/>
                  </a:lnTo>
                  <a:lnTo>
                    <a:pt x="6108" y="18250"/>
                  </a:lnTo>
                  <a:lnTo>
                    <a:pt x="6157" y="18274"/>
                  </a:lnTo>
                  <a:lnTo>
                    <a:pt x="6230" y="18250"/>
                  </a:lnTo>
                  <a:lnTo>
                    <a:pt x="6351" y="18225"/>
                  </a:lnTo>
                  <a:lnTo>
                    <a:pt x="6376" y="18225"/>
                  </a:lnTo>
                  <a:lnTo>
                    <a:pt x="6424" y="18201"/>
                  </a:lnTo>
                  <a:lnTo>
                    <a:pt x="6473" y="18177"/>
                  </a:lnTo>
                  <a:close/>
                  <a:moveTo>
                    <a:pt x="6497" y="17690"/>
                  </a:moveTo>
                  <a:lnTo>
                    <a:pt x="6303" y="17714"/>
                  </a:lnTo>
                  <a:lnTo>
                    <a:pt x="6205" y="17763"/>
                  </a:lnTo>
                  <a:lnTo>
                    <a:pt x="6132" y="17812"/>
                  </a:lnTo>
                  <a:lnTo>
                    <a:pt x="6011" y="17836"/>
                  </a:lnTo>
                  <a:lnTo>
                    <a:pt x="5913" y="17860"/>
                  </a:lnTo>
                  <a:lnTo>
                    <a:pt x="5816" y="17933"/>
                  </a:lnTo>
                  <a:lnTo>
                    <a:pt x="5719" y="17982"/>
                  </a:lnTo>
                  <a:lnTo>
                    <a:pt x="5621" y="18079"/>
                  </a:lnTo>
                  <a:lnTo>
                    <a:pt x="5548" y="18177"/>
                  </a:lnTo>
                  <a:lnTo>
                    <a:pt x="5475" y="18274"/>
                  </a:lnTo>
                  <a:lnTo>
                    <a:pt x="5427" y="18396"/>
                  </a:lnTo>
                  <a:lnTo>
                    <a:pt x="5354" y="18639"/>
                  </a:lnTo>
                  <a:lnTo>
                    <a:pt x="5329" y="18882"/>
                  </a:lnTo>
                  <a:lnTo>
                    <a:pt x="5329" y="19028"/>
                  </a:lnTo>
                  <a:lnTo>
                    <a:pt x="5354" y="19150"/>
                  </a:lnTo>
                  <a:lnTo>
                    <a:pt x="5378" y="19272"/>
                  </a:lnTo>
                  <a:lnTo>
                    <a:pt x="5427" y="19393"/>
                  </a:lnTo>
                  <a:lnTo>
                    <a:pt x="5500" y="19491"/>
                  </a:lnTo>
                  <a:lnTo>
                    <a:pt x="5573" y="19588"/>
                  </a:lnTo>
                  <a:lnTo>
                    <a:pt x="5670" y="19661"/>
                  </a:lnTo>
                  <a:lnTo>
                    <a:pt x="5767" y="19734"/>
                  </a:lnTo>
                  <a:lnTo>
                    <a:pt x="5889" y="19807"/>
                  </a:lnTo>
                  <a:lnTo>
                    <a:pt x="5986" y="19856"/>
                  </a:lnTo>
                  <a:lnTo>
                    <a:pt x="6108" y="19880"/>
                  </a:lnTo>
                  <a:lnTo>
                    <a:pt x="6254" y="19904"/>
                  </a:lnTo>
                  <a:lnTo>
                    <a:pt x="6376" y="19904"/>
                  </a:lnTo>
                  <a:lnTo>
                    <a:pt x="6497" y="19880"/>
                  </a:lnTo>
                  <a:lnTo>
                    <a:pt x="6619" y="19856"/>
                  </a:lnTo>
                  <a:lnTo>
                    <a:pt x="6765" y="19807"/>
                  </a:lnTo>
                  <a:lnTo>
                    <a:pt x="6935" y="19710"/>
                  </a:lnTo>
                  <a:lnTo>
                    <a:pt x="7081" y="19564"/>
                  </a:lnTo>
                  <a:lnTo>
                    <a:pt x="7203" y="19393"/>
                  </a:lnTo>
                  <a:lnTo>
                    <a:pt x="7276" y="19199"/>
                  </a:lnTo>
                  <a:lnTo>
                    <a:pt x="7325" y="19004"/>
                  </a:lnTo>
                  <a:lnTo>
                    <a:pt x="7349" y="18785"/>
                  </a:lnTo>
                  <a:lnTo>
                    <a:pt x="7349" y="18566"/>
                  </a:lnTo>
                  <a:lnTo>
                    <a:pt x="7300" y="18371"/>
                  </a:lnTo>
                  <a:lnTo>
                    <a:pt x="7252" y="18201"/>
                  </a:lnTo>
                  <a:lnTo>
                    <a:pt x="7154" y="18031"/>
                  </a:lnTo>
                  <a:lnTo>
                    <a:pt x="7008" y="17885"/>
                  </a:lnTo>
                  <a:lnTo>
                    <a:pt x="6862" y="17763"/>
                  </a:lnTo>
                  <a:lnTo>
                    <a:pt x="6692" y="17714"/>
                  </a:lnTo>
                  <a:lnTo>
                    <a:pt x="6497" y="17690"/>
                  </a:lnTo>
                  <a:close/>
                  <a:moveTo>
                    <a:pt x="2531" y="463"/>
                  </a:moveTo>
                  <a:lnTo>
                    <a:pt x="3018" y="487"/>
                  </a:lnTo>
                  <a:lnTo>
                    <a:pt x="3943" y="536"/>
                  </a:lnTo>
                  <a:lnTo>
                    <a:pt x="4867" y="560"/>
                  </a:lnTo>
                  <a:lnTo>
                    <a:pt x="7860" y="585"/>
                  </a:lnTo>
                  <a:lnTo>
                    <a:pt x="9588" y="560"/>
                  </a:lnTo>
                  <a:lnTo>
                    <a:pt x="9344" y="755"/>
                  </a:lnTo>
                  <a:lnTo>
                    <a:pt x="9223" y="852"/>
                  </a:lnTo>
                  <a:lnTo>
                    <a:pt x="9150" y="974"/>
                  </a:lnTo>
                  <a:lnTo>
                    <a:pt x="9150" y="998"/>
                  </a:lnTo>
                  <a:lnTo>
                    <a:pt x="9150" y="1023"/>
                  </a:lnTo>
                  <a:lnTo>
                    <a:pt x="9174" y="1047"/>
                  </a:lnTo>
                  <a:lnTo>
                    <a:pt x="9223" y="1047"/>
                  </a:lnTo>
                  <a:lnTo>
                    <a:pt x="9393" y="998"/>
                  </a:lnTo>
                  <a:lnTo>
                    <a:pt x="9563" y="901"/>
                  </a:lnTo>
                  <a:lnTo>
                    <a:pt x="9855" y="682"/>
                  </a:lnTo>
                  <a:lnTo>
                    <a:pt x="10099" y="560"/>
                  </a:lnTo>
                  <a:lnTo>
                    <a:pt x="10512" y="585"/>
                  </a:lnTo>
                  <a:lnTo>
                    <a:pt x="10902" y="609"/>
                  </a:lnTo>
                  <a:lnTo>
                    <a:pt x="10707" y="682"/>
                  </a:lnTo>
                  <a:lnTo>
                    <a:pt x="10512" y="804"/>
                  </a:lnTo>
                  <a:lnTo>
                    <a:pt x="10172" y="998"/>
                  </a:lnTo>
                  <a:lnTo>
                    <a:pt x="9880" y="1168"/>
                  </a:lnTo>
                  <a:lnTo>
                    <a:pt x="9588" y="1339"/>
                  </a:lnTo>
                  <a:lnTo>
                    <a:pt x="9344" y="1558"/>
                  </a:lnTo>
                  <a:lnTo>
                    <a:pt x="9223" y="1679"/>
                  </a:lnTo>
                  <a:lnTo>
                    <a:pt x="9101" y="1801"/>
                  </a:lnTo>
                  <a:lnTo>
                    <a:pt x="9101" y="1825"/>
                  </a:lnTo>
                  <a:lnTo>
                    <a:pt x="9125" y="1850"/>
                  </a:lnTo>
                  <a:lnTo>
                    <a:pt x="9125" y="1874"/>
                  </a:lnTo>
                  <a:lnTo>
                    <a:pt x="9150" y="1874"/>
                  </a:lnTo>
                  <a:lnTo>
                    <a:pt x="9466" y="1777"/>
                  </a:lnTo>
                  <a:lnTo>
                    <a:pt x="9782" y="1631"/>
                  </a:lnTo>
                  <a:lnTo>
                    <a:pt x="10366" y="1314"/>
                  </a:lnTo>
                  <a:lnTo>
                    <a:pt x="10610" y="1217"/>
                  </a:lnTo>
                  <a:lnTo>
                    <a:pt x="10877" y="1096"/>
                  </a:lnTo>
                  <a:lnTo>
                    <a:pt x="11121" y="950"/>
                  </a:lnTo>
                  <a:lnTo>
                    <a:pt x="11242" y="877"/>
                  </a:lnTo>
                  <a:lnTo>
                    <a:pt x="11315" y="804"/>
                  </a:lnTo>
                  <a:lnTo>
                    <a:pt x="11340" y="731"/>
                  </a:lnTo>
                  <a:lnTo>
                    <a:pt x="11486" y="804"/>
                  </a:lnTo>
                  <a:lnTo>
                    <a:pt x="11607" y="925"/>
                  </a:lnTo>
                  <a:lnTo>
                    <a:pt x="11729" y="1047"/>
                  </a:lnTo>
                  <a:lnTo>
                    <a:pt x="11802" y="1193"/>
                  </a:lnTo>
                  <a:lnTo>
                    <a:pt x="11486" y="1387"/>
                  </a:lnTo>
                  <a:lnTo>
                    <a:pt x="11169" y="1558"/>
                  </a:lnTo>
                  <a:lnTo>
                    <a:pt x="10853" y="1704"/>
                  </a:lnTo>
                  <a:lnTo>
                    <a:pt x="10488" y="1850"/>
                  </a:lnTo>
                  <a:lnTo>
                    <a:pt x="10220" y="1971"/>
                  </a:lnTo>
                  <a:lnTo>
                    <a:pt x="9928" y="2093"/>
                  </a:lnTo>
                  <a:lnTo>
                    <a:pt x="9807" y="2190"/>
                  </a:lnTo>
                  <a:lnTo>
                    <a:pt x="9709" y="2288"/>
                  </a:lnTo>
                  <a:lnTo>
                    <a:pt x="9612" y="2385"/>
                  </a:lnTo>
                  <a:lnTo>
                    <a:pt x="9515" y="2507"/>
                  </a:lnTo>
                  <a:lnTo>
                    <a:pt x="9515" y="2580"/>
                  </a:lnTo>
                  <a:lnTo>
                    <a:pt x="9539" y="2628"/>
                  </a:lnTo>
                  <a:lnTo>
                    <a:pt x="8931" y="2580"/>
                  </a:lnTo>
                  <a:lnTo>
                    <a:pt x="7641" y="2580"/>
                  </a:lnTo>
                  <a:lnTo>
                    <a:pt x="6327" y="2653"/>
                  </a:lnTo>
                  <a:lnTo>
                    <a:pt x="5135" y="2701"/>
                  </a:lnTo>
                  <a:lnTo>
                    <a:pt x="3967" y="2726"/>
                  </a:lnTo>
                  <a:lnTo>
                    <a:pt x="3359" y="2726"/>
                  </a:lnTo>
                  <a:lnTo>
                    <a:pt x="2775" y="2701"/>
                  </a:lnTo>
                  <a:lnTo>
                    <a:pt x="2166" y="2653"/>
                  </a:lnTo>
                  <a:lnTo>
                    <a:pt x="1582" y="2604"/>
                  </a:lnTo>
                  <a:lnTo>
                    <a:pt x="1509" y="2604"/>
                  </a:lnTo>
                  <a:lnTo>
                    <a:pt x="1436" y="2628"/>
                  </a:lnTo>
                  <a:lnTo>
                    <a:pt x="1412" y="2701"/>
                  </a:lnTo>
                  <a:lnTo>
                    <a:pt x="1388" y="2774"/>
                  </a:lnTo>
                  <a:lnTo>
                    <a:pt x="1388" y="2847"/>
                  </a:lnTo>
                  <a:lnTo>
                    <a:pt x="1412" y="2896"/>
                  </a:lnTo>
                  <a:lnTo>
                    <a:pt x="1461" y="2969"/>
                  </a:lnTo>
                  <a:lnTo>
                    <a:pt x="1534" y="2993"/>
                  </a:lnTo>
                  <a:lnTo>
                    <a:pt x="1558" y="3212"/>
                  </a:lnTo>
                  <a:lnTo>
                    <a:pt x="1558" y="3553"/>
                  </a:lnTo>
                  <a:lnTo>
                    <a:pt x="1534" y="4453"/>
                  </a:lnTo>
                  <a:lnTo>
                    <a:pt x="1509" y="5402"/>
                  </a:lnTo>
                  <a:lnTo>
                    <a:pt x="1485" y="6108"/>
                  </a:lnTo>
                  <a:lnTo>
                    <a:pt x="1461" y="6668"/>
                  </a:lnTo>
                  <a:lnTo>
                    <a:pt x="1461" y="7227"/>
                  </a:lnTo>
                  <a:lnTo>
                    <a:pt x="1485" y="8371"/>
                  </a:lnTo>
                  <a:lnTo>
                    <a:pt x="1509" y="9490"/>
                  </a:lnTo>
                  <a:lnTo>
                    <a:pt x="1534" y="10634"/>
                  </a:lnTo>
                  <a:lnTo>
                    <a:pt x="1485" y="13043"/>
                  </a:lnTo>
                  <a:lnTo>
                    <a:pt x="1461" y="14235"/>
                  </a:lnTo>
                  <a:lnTo>
                    <a:pt x="1412" y="15427"/>
                  </a:lnTo>
                  <a:lnTo>
                    <a:pt x="1363" y="16084"/>
                  </a:lnTo>
                  <a:lnTo>
                    <a:pt x="1339" y="16255"/>
                  </a:lnTo>
                  <a:lnTo>
                    <a:pt x="1363" y="16425"/>
                  </a:lnTo>
                  <a:lnTo>
                    <a:pt x="1388" y="16571"/>
                  </a:lnTo>
                  <a:lnTo>
                    <a:pt x="1436" y="16693"/>
                  </a:lnTo>
                  <a:lnTo>
                    <a:pt x="1509" y="16766"/>
                  </a:lnTo>
                  <a:lnTo>
                    <a:pt x="1461" y="16863"/>
                  </a:lnTo>
                  <a:lnTo>
                    <a:pt x="1436" y="16960"/>
                  </a:lnTo>
                  <a:lnTo>
                    <a:pt x="1485" y="17058"/>
                  </a:lnTo>
                  <a:lnTo>
                    <a:pt x="1534" y="17082"/>
                  </a:lnTo>
                  <a:lnTo>
                    <a:pt x="1582" y="17106"/>
                  </a:lnTo>
                  <a:lnTo>
                    <a:pt x="1874" y="17131"/>
                  </a:lnTo>
                  <a:lnTo>
                    <a:pt x="2191" y="17155"/>
                  </a:lnTo>
                  <a:lnTo>
                    <a:pt x="2799" y="17179"/>
                  </a:lnTo>
                  <a:lnTo>
                    <a:pt x="4016" y="17131"/>
                  </a:lnTo>
                  <a:lnTo>
                    <a:pt x="5329" y="17155"/>
                  </a:lnTo>
                  <a:lnTo>
                    <a:pt x="6619" y="17204"/>
                  </a:lnTo>
                  <a:lnTo>
                    <a:pt x="7252" y="17228"/>
                  </a:lnTo>
                  <a:lnTo>
                    <a:pt x="7884" y="17228"/>
                  </a:lnTo>
                  <a:lnTo>
                    <a:pt x="9150" y="17179"/>
                  </a:lnTo>
                  <a:lnTo>
                    <a:pt x="9661" y="17179"/>
                  </a:lnTo>
                  <a:lnTo>
                    <a:pt x="10172" y="17204"/>
                  </a:lnTo>
                  <a:lnTo>
                    <a:pt x="10683" y="17204"/>
                  </a:lnTo>
                  <a:lnTo>
                    <a:pt x="10926" y="17179"/>
                  </a:lnTo>
                  <a:lnTo>
                    <a:pt x="11194" y="17155"/>
                  </a:lnTo>
                  <a:lnTo>
                    <a:pt x="11242" y="17131"/>
                  </a:lnTo>
                  <a:lnTo>
                    <a:pt x="11291" y="17082"/>
                  </a:lnTo>
                  <a:lnTo>
                    <a:pt x="11340" y="17033"/>
                  </a:lnTo>
                  <a:lnTo>
                    <a:pt x="11364" y="16985"/>
                  </a:lnTo>
                  <a:lnTo>
                    <a:pt x="11364" y="16887"/>
                  </a:lnTo>
                  <a:lnTo>
                    <a:pt x="11315" y="16766"/>
                  </a:lnTo>
                  <a:lnTo>
                    <a:pt x="11632" y="16620"/>
                  </a:lnTo>
                  <a:lnTo>
                    <a:pt x="11997" y="16449"/>
                  </a:lnTo>
                  <a:lnTo>
                    <a:pt x="11997" y="16960"/>
                  </a:lnTo>
                  <a:lnTo>
                    <a:pt x="11997" y="17058"/>
                  </a:lnTo>
                  <a:lnTo>
                    <a:pt x="11826" y="17106"/>
                  </a:lnTo>
                  <a:lnTo>
                    <a:pt x="11656" y="17155"/>
                  </a:lnTo>
                  <a:lnTo>
                    <a:pt x="11315" y="17301"/>
                  </a:lnTo>
                  <a:lnTo>
                    <a:pt x="11121" y="17398"/>
                  </a:lnTo>
                  <a:lnTo>
                    <a:pt x="10926" y="17495"/>
                  </a:lnTo>
                  <a:lnTo>
                    <a:pt x="10731" y="17617"/>
                  </a:lnTo>
                  <a:lnTo>
                    <a:pt x="10585" y="17763"/>
                  </a:lnTo>
                  <a:lnTo>
                    <a:pt x="10585" y="17787"/>
                  </a:lnTo>
                  <a:lnTo>
                    <a:pt x="10610" y="17812"/>
                  </a:lnTo>
                  <a:lnTo>
                    <a:pt x="10683" y="17836"/>
                  </a:lnTo>
                  <a:lnTo>
                    <a:pt x="10780" y="17836"/>
                  </a:lnTo>
                  <a:lnTo>
                    <a:pt x="10950" y="17787"/>
                  </a:lnTo>
                  <a:lnTo>
                    <a:pt x="11267" y="17666"/>
                  </a:lnTo>
                  <a:lnTo>
                    <a:pt x="11632" y="17520"/>
                  </a:lnTo>
                  <a:lnTo>
                    <a:pt x="11997" y="17422"/>
                  </a:lnTo>
                  <a:lnTo>
                    <a:pt x="11997" y="17739"/>
                  </a:lnTo>
                  <a:lnTo>
                    <a:pt x="11875" y="17763"/>
                  </a:lnTo>
                  <a:lnTo>
                    <a:pt x="11778" y="17836"/>
                  </a:lnTo>
                  <a:lnTo>
                    <a:pt x="11559" y="17958"/>
                  </a:lnTo>
                  <a:lnTo>
                    <a:pt x="11340" y="18055"/>
                  </a:lnTo>
                  <a:lnTo>
                    <a:pt x="11145" y="18201"/>
                  </a:lnTo>
                  <a:lnTo>
                    <a:pt x="10926" y="18323"/>
                  </a:lnTo>
                  <a:lnTo>
                    <a:pt x="10731" y="18420"/>
                  </a:lnTo>
                  <a:lnTo>
                    <a:pt x="10707" y="18444"/>
                  </a:lnTo>
                  <a:lnTo>
                    <a:pt x="10707" y="18493"/>
                  </a:lnTo>
                  <a:lnTo>
                    <a:pt x="10731" y="18517"/>
                  </a:lnTo>
                  <a:lnTo>
                    <a:pt x="10975" y="18517"/>
                  </a:lnTo>
                  <a:lnTo>
                    <a:pt x="11194" y="18493"/>
                  </a:lnTo>
                  <a:lnTo>
                    <a:pt x="11413" y="18444"/>
                  </a:lnTo>
                  <a:lnTo>
                    <a:pt x="11632" y="18371"/>
                  </a:lnTo>
                  <a:lnTo>
                    <a:pt x="11802" y="18298"/>
                  </a:lnTo>
                  <a:lnTo>
                    <a:pt x="11997" y="18225"/>
                  </a:lnTo>
                  <a:lnTo>
                    <a:pt x="11997" y="18590"/>
                  </a:lnTo>
                  <a:lnTo>
                    <a:pt x="11778" y="18663"/>
                  </a:lnTo>
                  <a:lnTo>
                    <a:pt x="11534" y="18736"/>
                  </a:lnTo>
                  <a:lnTo>
                    <a:pt x="10999" y="18907"/>
                  </a:lnTo>
                  <a:lnTo>
                    <a:pt x="10731" y="19004"/>
                  </a:lnTo>
                  <a:lnTo>
                    <a:pt x="10488" y="19150"/>
                  </a:lnTo>
                  <a:lnTo>
                    <a:pt x="10464" y="19174"/>
                  </a:lnTo>
                  <a:lnTo>
                    <a:pt x="10464" y="19199"/>
                  </a:lnTo>
                  <a:lnTo>
                    <a:pt x="10464" y="19247"/>
                  </a:lnTo>
                  <a:lnTo>
                    <a:pt x="10488" y="19247"/>
                  </a:lnTo>
                  <a:lnTo>
                    <a:pt x="10634" y="19272"/>
                  </a:lnTo>
                  <a:lnTo>
                    <a:pt x="10756" y="19272"/>
                  </a:lnTo>
                  <a:lnTo>
                    <a:pt x="11023" y="19247"/>
                  </a:lnTo>
                  <a:lnTo>
                    <a:pt x="11267" y="19199"/>
                  </a:lnTo>
                  <a:lnTo>
                    <a:pt x="11510" y="19126"/>
                  </a:lnTo>
                  <a:lnTo>
                    <a:pt x="11753" y="19077"/>
                  </a:lnTo>
                  <a:lnTo>
                    <a:pt x="12021" y="19028"/>
                  </a:lnTo>
                  <a:lnTo>
                    <a:pt x="12021" y="19223"/>
                  </a:lnTo>
                  <a:lnTo>
                    <a:pt x="11364" y="19515"/>
                  </a:lnTo>
                  <a:lnTo>
                    <a:pt x="11048" y="19685"/>
                  </a:lnTo>
                  <a:lnTo>
                    <a:pt x="10902" y="19783"/>
                  </a:lnTo>
                  <a:lnTo>
                    <a:pt x="10780" y="19904"/>
                  </a:lnTo>
                  <a:lnTo>
                    <a:pt x="10756" y="19929"/>
                  </a:lnTo>
                  <a:lnTo>
                    <a:pt x="10756" y="19953"/>
                  </a:lnTo>
                  <a:lnTo>
                    <a:pt x="10780" y="19977"/>
                  </a:lnTo>
                  <a:lnTo>
                    <a:pt x="10804" y="19977"/>
                  </a:lnTo>
                  <a:lnTo>
                    <a:pt x="11121" y="19953"/>
                  </a:lnTo>
                  <a:lnTo>
                    <a:pt x="11413" y="19880"/>
                  </a:lnTo>
                  <a:lnTo>
                    <a:pt x="11729" y="19758"/>
                  </a:lnTo>
                  <a:lnTo>
                    <a:pt x="12021" y="19637"/>
                  </a:lnTo>
                  <a:lnTo>
                    <a:pt x="12021" y="19856"/>
                  </a:lnTo>
                  <a:lnTo>
                    <a:pt x="11972" y="19977"/>
                  </a:lnTo>
                  <a:lnTo>
                    <a:pt x="11899" y="20099"/>
                  </a:lnTo>
                  <a:lnTo>
                    <a:pt x="11753" y="20099"/>
                  </a:lnTo>
                  <a:lnTo>
                    <a:pt x="11607" y="20123"/>
                  </a:lnTo>
                  <a:lnTo>
                    <a:pt x="11315" y="20221"/>
                  </a:lnTo>
                  <a:lnTo>
                    <a:pt x="10926" y="20342"/>
                  </a:lnTo>
                  <a:lnTo>
                    <a:pt x="10731" y="20415"/>
                  </a:lnTo>
                  <a:lnTo>
                    <a:pt x="10537" y="20537"/>
                  </a:lnTo>
                  <a:lnTo>
                    <a:pt x="10512" y="20561"/>
                  </a:lnTo>
                  <a:lnTo>
                    <a:pt x="9928" y="20537"/>
                  </a:lnTo>
                  <a:lnTo>
                    <a:pt x="9344" y="20513"/>
                  </a:lnTo>
                  <a:lnTo>
                    <a:pt x="8541" y="20513"/>
                  </a:lnTo>
                  <a:lnTo>
                    <a:pt x="7738" y="20537"/>
                  </a:lnTo>
                  <a:lnTo>
                    <a:pt x="6084" y="20561"/>
                  </a:lnTo>
                  <a:lnTo>
                    <a:pt x="4429" y="20561"/>
                  </a:lnTo>
                  <a:lnTo>
                    <a:pt x="2848" y="20513"/>
                  </a:lnTo>
                  <a:lnTo>
                    <a:pt x="1753" y="20513"/>
                  </a:lnTo>
                  <a:lnTo>
                    <a:pt x="1631" y="20464"/>
                  </a:lnTo>
                  <a:lnTo>
                    <a:pt x="1339" y="20342"/>
                  </a:lnTo>
                  <a:lnTo>
                    <a:pt x="1193" y="20269"/>
                  </a:lnTo>
                  <a:lnTo>
                    <a:pt x="1023" y="20172"/>
                  </a:lnTo>
                  <a:lnTo>
                    <a:pt x="901" y="20050"/>
                  </a:lnTo>
                  <a:lnTo>
                    <a:pt x="779" y="19929"/>
                  </a:lnTo>
                  <a:lnTo>
                    <a:pt x="731" y="19807"/>
                  </a:lnTo>
                  <a:lnTo>
                    <a:pt x="682" y="19661"/>
                  </a:lnTo>
                  <a:lnTo>
                    <a:pt x="609" y="19393"/>
                  </a:lnTo>
                  <a:lnTo>
                    <a:pt x="585" y="19101"/>
                  </a:lnTo>
                  <a:lnTo>
                    <a:pt x="560" y="18834"/>
                  </a:lnTo>
                  <a:lnTo>
                    <a:pt x="536" y="17131"/>
                  </a:lnTo>
                  <a:lnTo>
                    <a:pt x="560" y="15427"/>
                  </a:lnTo>
                  <a:lnTo>
                    <a:pt x="536" y="13091"/>
                  </a:lnTo>
                  <a:lnTo>
                    <a:pt x="487" y="9247"/>
                  </a:lnTo>
                  <a:lnTo>
                    <a:pt x="463" y="5402"/>
                  </a:lnTo>
                  <a:lnTo>
                    <a:pt x="463" y="3967"/>
                  </a:lnTo>
                  <a:lnTo>
                    <a:pt x="487" y="3139"/>
                  </a:lnTo>
                  <a:lnTo>
                    <a:pt x="536" y="2653"/>
                  </a:lnTo>
                  <a:lnTo>
                    <a:pt x="585" y="2142"/>
                  </a:lnTo>
                  <a:lnTo>
                    <a:pt x="682" y="1655"/>
                  </a:lnTo>
                  <a:lnTo>
                    <a:pt x="828" y="1168"/>
                  </a:lnTo>
                  <a:lnTo>
                    <a:pt x="901" y="1023"/>
                  </a:lnTo>
                  <a:lnTo>
                    <a:pt x="1023" y="852"/>
                  </a:lnTo>
                  <a:lnTo>
                    <a:pt x="1217" y="731"/>
                  </a:lnTo>
                  <a:lnTo>
                    <a:pt x="1461" y="609"/>
                  </a:lnTo>
                  <a:lnTo>
                    <a:pt x="1753" y="536"/>
                  </a:lnTo>
                  <a:lnTo>
                    <a:pt x="2118" y="487"/>
                  </a:lnTo>
                  <a:lnTo>
                    <a:pt x="2531" y="463"/>
                  </a:lnTo>
                  <a:close/>
                  <a:moveTo>
                    <a:pt x="2507" y="1"/>
                  </a:moveTo>
                  <a:lnTo>
                    <a:pt x="2045" y="25"/>
                  </a:lnTo>
                  <a:lnTo>
                    <a:pt x="1655" y="98"/>
                  </a:lnTo>
                  <a:lnTo>
                    <a:pt x="1315" y="171"/>
                  </a:lnTo>
                  <a:lnTo>
                    <a:pt x="1023" y="317"/>
                  </a:lnTo>
                  <a:lnTo>
                    <a:pt x="804" y="463"/>
                  </a:lnTo>
                  <a:lnTo>
                    <a:pt x="609" y="633"/>
                  </a:lnTo>
                  <a:lnTo>
                    <a:pt x="463" y="828"/>
                  </a:lnTo>
                  <a:lnTo>
                    <a:pt x="366" y="1023"/>
                  </a:lnTo>
                  <a:lnTo>
                    <a:pt x="293" y="1241"/>
                  </a:lnTo>
                  <a:lnTo>
                    <a:pt x="220" y="1436"/>
                  </a:lnTo>
                  <a:lnTo>
                    <a:pt x="195" y="1655"/>
                  </a:lnTo>
                  <a:lnTo>
                    <a:pt x="147" y="2020"/>
                  </a:lnTo>
                  <a:lnTo>
                    <a:pt x="122" y="2312"/>
                  </a:lnTo>
                  <a:lnTo>
                    <a:pt x="74" y="2823"/>
                  </a:lnTo>
                  <a:lnTo>
                    <a:pt x="25" y="3334"/>
                  </a:lnTo>
                  <a:lnTo>
                    <a:pt x="1" y="4356"/>
                  </a:lnTo>
                  <a:lnTo>
                    <a:pt x="25" y="5354"/>
                  </a:lnTo>
                  <a:lnTo>
                    <a:pt x="49" y="6376"/>
                  </a:lnTo>
                  <a:lnTo>
                    <a:pt x="49" y="7544"/>
                  </a:lnTo>
                  <a:lnTo>
                    <a:pt x="49" y="8736"/>
                  </a:lnTo>
                  <a:lnTo>
                    <a:pt x="1" y="11072"/>
                  </a:lnTo>
                  <a:lnTo>
                    <a:pt x="25" y="12264"/>
                  </a:lnTo>
                  <a:lnTo>
                    <a:pt x="49" y="13432"/>
                  </a:lnTo>
                  <a:lnTo>
                    <a:pt x="98" y="14624"/>
                  </a:lnTo>
                  <a:lnTo>
                    <a:pt x="98" y="15817"/>
                  </a:lnTo>
                  <a:lnTo>
                    <a:pt x="98" y="16693"/>
                  </a:lnTo>
                  <a:lnTo>
                    <a:pt x="98" y="17568"/>
                  </a:lnTo>
                  <a:lnTo>
                    <a:pt x="122" y="18444"/>
                  </a:lnTo>
                  <a:lnTo>
                    <a:pt x="171" y="19345"/>
                  </a:lnTo>
                  <a:lnTo>
                    <a:pt x="195" y="19612"/>
                  </a:lnTo>
                  <a:lnTo>
                    <a:pt x="244" y="19880"/>
                  </a:lnTo>
                  <a:lnTo>
                    <a:pt x="341" y="20123"/>
                  </a:lnTo>
                  <a:lnTo>
                    <a:pt x="463" y="20367"/>
                  </a:lnTo>
                  <a:lnTo>
                    <a:pt x="633" y="20561"/>
                  </a:lnTo>
                  <a:lnTo>
                    <a:pt x="804" y="20732"/>
                  </a:lnTo>
                  <a:lnTo>
                    <a:pt x="925" y="20805"/>
                  </a:lnTo>
                  <a:lnTo>
                    <a:pt x="1047" y="20853"/>
                  </a:lnTo>
                  <a:lnTo>
                    <a:pt x="1169" y="20902"/>
                  </a:lnTo>
                  <a:lnTo>
                    <a:pt x="1315" y="20926"/>
                  </a:lnTo>
                  <a:lnTo>
                    <a:pt x="2994" y="20951"/>
                  </a:lnTo>
                  <a:lnTo>
                    <a:pt x="4186" y="20975"/>
                  </a:lnTo>
                  <a:lnTo>
                    <a:pt x="4964" y="20999"/>
                  </a:lnTo>
                  <a:lnTo>
                    <a:pt x="5938" y="21024"/>
                  </a:lnTo>
                  <a:lnTo>
                    <a:pt x="6911" y="21024"/>
                  </a:lnTo>
                  <a:lnTo>
                    <a:pt x="8833" y="20999"/>
                  </a:lnTo>
                  <a:lnTo>
                    <a:pt x="9198" y="20999"/>
                  </a:lnTo>
                  <a:lnTo>
                    <a:pt x="9588" y="21024"/>
                  </a:lnTo>
                  <a:lnTo>
                    <a:pt x="10366" y="21072"/>
                  </a:lnTo>
                  <a:lnTo>
                    <a:pt x="10756" y="21072"/>
                  </a:lnTo>
                  <a:lnTo>
                    <a:pt x="11145" y="21048"/>
                  </a:lnTo>
                  <a:lnTo>
                    <a:pt x="11315" y="20999"/>
                  </a:lnTo>
                  <a:lnTo>
                    <a:pt x="11510" y="20951"/>
                  </a:lnTo>
                  <a:lnTo>
                    <a:pt x="11680" y="20902"/>
                  </a:lnTo>
                  <a:lnTo>
                    <a:pt x="11851" y="20805"/>
                  </a:lnTo>
                  <a:lnTo>
                    <a:pt x="12021" y="20683"/>
                  </a:lnTo>
                  <a:lnTo>
                    <a:pt x="12167" y="20513"/>
                  </a:lnTo>
                  <a:lnTo>
                    <a:pt x="12264" y="20318"/>
                  </a:lnTo>
                  <a:lnTo>
                    <a:pt x="12362" y="20075"/>
                  </a:lnTo>
                  <a:lnTo>
                    <a:pt x="12435" y="19807"/>
                  </a:lnTo>
                  <a:lnTo>
                    <a:pt x="12483" y="19515"/>
                  </a:lnTo>
                  <a:lnTo>
                    <a:pt x="12532" y="19223"/>
                  </a:lnTo>
                  <a:lnTo>
                    <a:pt x="12556" y="18907"/>
                  </a:lnTo>
                  <a:lnTo>
                    <a:pt x="12580" y="18298"/>
                  </a:lnTo>
                  <a:lnTo>
                    <a:pt x="12580" y="17739"/>
                  </a:lnTo>
                  <a:lnTo>
                    <a:pt x="12556" y="16960"/>
                  </a:lnTo>
                  <a:lnTo>
                    <a:pt x="12532" y="15573"/>
                  </a:lnTo>
                  <a:lnTo>
                    <a:pt x="12508" y="14186"/>
                  </a:lnTo>
                  <a:lnTo>
                    <a:pt x="12483" y="13286"/>
                  </a:lnTo>
                  <a:lnTo>
                    <a:pt x="12459" y="12118"/>
                  </a:lnTo>
                  <a:lnTo>
                    <a:pt x="12459" y="9441"/>
                  </a:lnTo>
                  <a:lnTo>
                    <a:pt x="12459" y="6960"/>
                  </a:lnTo>
                  <a:lnTo>
                    <a:pt x="12435" y="5500"/>
                  </a:lnTo>
                  <a:lnTo>
                    <a:pt x="12435" y="4794"/>
                  </a:lnTo>
                  <a:lnTo>
                    <a:pt x="12483" y="4113"/>
                  </a:lnTo>
                  <a:lnTo>
                    <a:pt x="12532" y="3431"/>
                  </a:lnTo>
                  <a:lnTo>
                    <a:pt x="12556" y="2726"/>
                  </a:lnTo>
                  <a:lnTo>
                    <a:pt x="12556" y="2336"/>
                  </a:lnTo>
                  <a:lnTo>
                    <a:pt x="12532" y="1898"/>
                  </a:lnTo>
                  <a:lnTo>
                    <a:pt x="12435" y="1509"/>
                  </a:lnTo>
                  <a:lnTo>
                    <a:pt x="12386" y="1314"/>
                  </a:lnTo>
                  <a:lnTo>
                    <a:pt x="12313" y="1120"/>
                  </a:lnTo>
                  <a:lnTo>
                    <a:pt x="12240" y="950"/>
                  </a:lnTo>
                  <a:lnTo>
                    <a:pt x="12143" y="779"/>
                  </a:lnTo>
                  <a:lnTo>
                    <a:pt x="12021" y="633"/>
                  </a:lnTo>
                  <a:lnTo>
                    <a:pt x="11899" y="512"/>
                  </a:lnTo>
                  <a:lnTo>
                    <a:pt x="11729" y="414"/>
                  </a:lnTo>
                  <a:lnTo>
                    <a:pt x="11559" y="317"/>
                  </a:lnTo>
                  <a:lnTo>
                    <a:pt x="11364" y="268"/>
                  </a:lnTo>
                  <a:lnTo>
                    <a:pt x="11145" y="220"/>
                  </a:lnTo>
                  <a:lnTo>
                    <a:pt x="11096" y="171"/>
                  </a:lnTo>
                  <a:lnTo>
                    <a:pt x="10999" y="147"/>
                  </a:lnTo>
                  <a:lnTo>
                    <a:pt x="10634" y="122"/>
                  </a:lnTo>
                  <a:lnTo>
                    <a:pt x="10269" y="98"/>
                  </a:lnTo>
                  <a:lnTo>
                    <a:pt x="9515" y="98"/>
                  </a:lnTo>
                  <a:lnTo>
                    <a:pt x="8030" y="122"/>
                  </a:lnTo>
                  <a:lnTo>
                    <a:pt x="4867" y="98"/>
                  </a:lnTo>
                  <a:lnTo>
                    <a:pt x="3943" y="74"/>
                  </a:lnTo>
                  <a:lnTo>
                    <a:pt x="3018" y="25"/>
                  </a:lnTo>
                  <a:lnTo>
                    <a:pt x="2507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6D9EEB"/>
                </a:solidFill>
              </a:endParaRPr>
            </a:p>
          </p:txBody>
        </p:sp>
        <p:pic>
          <p:nvPicPr>
            <p:cNvPr id="1026" name="Picture 2" descr="https://scontent.fmex2-1.fna.fbcdn.net/v/t1.15752-9/47493507_2220259204914079_2889088160577355776_n.jpg?_nc_cat=110&amp;_nc_ht=scontent.fmex2-1.fna&amp;oh=3264a782917be028bede37aeed7ccfec&amp;oe=5C9C576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88699" y="1251747"/>
              <a:ext cx="1425956" cy="22861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Rectángulo 2"/>
          <p:cNvSpPr/>
          <p:nvPr/>
        </p:nvSpPr>
        <p:spPr>
          <a:xfrm>
            <a:off x="926503" y="2421784"/>
            <a:ext cx="45170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solidFill>
                  <a:srgbClr val="2F0062"/>
                </a:solidFill>
                <a:latin typeface="Source Sans Pro"/>
              </a:rPr>
              <a:t>“La </a:t>
            </a:r>
            <a:r>
              <a:rPr lang="es-MX" sz="1800" b="1" dirty="0">
                <a:solidFill>
                  <a:srgbClr val="2F0062"/>
                </a:solidFill>
                <a:latin typeface="Source Sans Pro"/>
              </a:rPr>
              <a:t>educación es el camino, no el </a:t>
            </a:r>
            <a:r>
              <a:rPr lang="es-MX" sz="1800" b="1" dirty="0" smtClean="0">
                <a:solidFill>
                  <a:srgbClr val="2F0062"/>
                </a:solidFill>
                <a:latin typeface="Source Sans Pro"/>
              </a:rPr>
              <a:t>objetivo”                              -Anónimo </a:t>
            </a:r>
            <a:endParaRPr lang="es-MX" sz="1800" b="1" dirty="0">
              <a:solidFill>
                <a:srgbClr val="2F0062"/>
              </a:solidFill>
              <a:latin typeface="Source Sans Pro"/>
            </a:endParaRPr>
          </a:p>
        </p:txBody>
      </p:sp>
      <p:sp>
        <p:nvSpPr>
          <p:cNvPr id="11" name="Google Shape;780;p38"/>
          <p:cNvSpPr/>
          <p:nvPr/>
        </p:nvSpPr>
        <p:spPr>
          <a:xfrm>
            <a:off x="395203" y="2245957"/>
            <a:ext cx="606909" cy="475474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D9EEB"/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926503" y="3396343"/>
            <a:ext cx="42877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ASESORES</a:t>
            </a:r>
          </a:p>
          <a:p>
            <a:r>
              <a:rPr lang="es-MX" dirty="0" smtClean="0"/>
              <a:t>GERMAN SANTOS</a:t>
            </a:r>
          </a:p>
          <a:p>
            <a:r>
              <a:rPr lang="es-MX" dirty="0" smtClean="0"/>
              <a:t>ABNER </a:t>
            </a:r>
          </a:p>
          <a:p>
            <a:r>
              <a:rPr lang="es-MX" dirty="0" smtClean="0"/>
              <a:t>PEDRO VAZQUEZ </a:t>
            </a:r>
          </a:p>
          <a:p>
            <a:r>
              <a:rPr lang="es-MX" dirty="0" smtClean="0"/>
              <a:t>ABNER</a:t>
            </a:r>
          </a:p>
          <a:p>
            <a:endParaRPr lang="es-MX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89</Words>
  <Application>Microsoft Office PowerPoint</Application>
  <PresentationFormat>Presentación en pantalla (16:9)</PresentationFormat>
  <Paragraphs>34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Dosis</vt:lpstr>
      <vt:lpstr>Sniglet</vt:lpstr>
      <vt:lpstr>Source Sans Pro</vt:lpstr>
      <vt:lpstr>Friar template</vt:lpstr>
      <vt:lpstr>MY KEY COMIPEMS</vt:lpstr>
      <vt:lpstr>311,564 </vt:lpstr>
      <vt:lpstr>RETOS </vt:lpstr>
      <vt:lpstr> MY KEY COMIPEMS (MI LLAVE COMIPEMS) </vt:lpstr>
      <vt:lpstr>PROXIMAMENTE  </vt:lpstr>
      <vt:lpstr>ACTUALIZAR LA EDUCACIÓN </vt:lpstr>
      <vt:lpstr>¡GRACIAS!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DELL</dc:creator>
  <cp:lastModifiedBy>DELL</cp:lastModifiedBy>
  <cp:revision>10</cp:revision>
  <dcterms:modified xsi:type="dcterms:W3CDTF">2018-12-06T00:53:28Z</dcterms:modified>
</cp:coreProperties>
</file>